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4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689" r:id="rId2"/>
    <p:sldMasterId id="2147483708" r:id="rId3"/>
    <p:sldMasterId id="2147483727" r:id="rId4"/>
    <p:sldMasterId id="2147483760" r:id="rId5"/>
  </p:sldMasterIdLst>
  <p:notesMasterIdLst>
    <p:notesMasterId r:id="rId40"/>
  </p:notesMasterIdLst>
  <p:sldIdLst>
    <p:sldId id="266" r:id="rId6"/>
    <p:sldId id="364" r:id="rId7"/>
    <p:sldId id="332" r:id="rId8"/>
    <p:sldId id="331" r:id="rId9"/>
    <p:sldId id="319" r:id="rId10"/>
    <p:sldId id="326" r:id="rId11"/>
    <p:sldId id="328" r:id="rId12"/>
    <p:sldId id="329" r:id="rId13"/>
    <p:sldId id="330" r:id="rId14"/>
    <p:sldId id="333" r:id="rId15"/>
    <p:sldId id="318" r:id="rId16"/>
    <p:sldId id="322" r:id="rId17"/>
    <p:sldId id="334" r:id="rId18"/>
    <p:sldId id="321" r:id="rId19"/>
    <p:sldId id="323" r:id="rId20"/>
    <p:sldId id="324" r:id="rId21"/>
    <p:sldId id="325" r:id="rId22"/>
    <p:sldId id="335" r:id="rId23"/>
    <p:sldId id="262" r:id="rId24"/>
    <p:sldId id="341" r:id="rId25"/>
    <p:sldId id="340" r:id="rId26"/>
    <p:sldId id="347" r:id="rId27"/>
    <p:sldId id="365" r:id="rId28"/>
    <p:sldId id="338" r:id="rId29"/>
    <p:sldId id="337" r:id="rId30"/>
    <p:sldId id="342" r:id="rId31"/>
    <p:sldId id="349" r:id="rId32"/>
    <p:sldId id="268" r:id="rId33"/>
    <p:sldId id="357" r:id="rId34"/>
    <p:sldId id="366" r:id="rId35"/>
    <p:sldId id="355" r:id="rId36"/>
    <p:sldId id="356" r:id="rId37"/>
    <p:sldId id="358" r:id="rId38"/>
    <p:sldId id="35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849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263E9C-C117-46B0-A235-DBFAEDCD3B6D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F2DC0B-4C41-4ED2-826A-0FB795EE8A88}">
      <dgm:prSet phldrT="[Text]" custT="1"/>
      <dgm:spPr/>
      <dgm:t>
        <a:bodyPr/>
        <a:lstStyle/>
        <a:p>
          <a:r>
            <a:rPr lang="en-US" sz="1300" dirty="0"/>
            <a:t>Configuration </a:t>
          </a:r>
        </a:p>
      </dgm:t>
    </dgm:pt>
    <dgm:pt modelId="{5E0524CF-4BDB-4C02-865B-A8D229B31535}" type="parTrans" cxnId="{F57AA05B-BA03-480B-BBB5-2FE059A0359E}">
      <dgm:prSet/>
      <dgm:spPr/>
      <dgm:t>
        <a:bodyPr/>
        <a:lstStyle/>
        <a:p>
          <a:endParaRPr lang="en-US"/>
        </a:p>
      </dgm:t>
    </dgm:pt>
    <dgm:pt modelId="{C3D641EF-9D8C-49DC-A040-3D39171BAC3E}" type="sibTrans" cxnId="{F57AA05B-BA03-480B-BBB5-2FE059A0359E}">
      <dgm:prSet/>
      <dgm:spPr/>
      <dgm:t>
        <a:bodyPr/>
        <a:lstStyle/>
        <a:p>
          <a:endParaRPr lang="en-US"/>
        </a:p>
      </dgm:t>
    </dgm:pt>
    <dgm:pt modelId="{B1B46E95-1E3E-4F39-BCED-6F6DB2AF7266}">
      <dgm:prSet phldrT="[Text]"/>
      <dgm:spPr/>
      <dgm:t>
        <a:bodyPr/>
        <a:lstStyle/>
        <a:p>
          <a:r>
            <a:rPr lang="en-US" dirty="0"/>
            <a:t>Editor node</a:t>
          </a:r>
        </a:p>
      </dgm:t>
    </dgm:pt>
    <dgm:pt modelId="{083CB5AB-EA9F-448A-BC19-DD82A1BDFA99}" type="parTrans" cxnId="{EA3E749E-22E4-46AB-AF90-909CBCB10557}">
      <dgm:prSet/>
      <dgm:spPr>
        <a:ln w="57150">
          <a:headEnd type="triangle" w="med" len="med"/>
          <a:tailEnd type="triangle" w="med" len="med"/>
        </a:ln>
      </dgm:spPr>
      <dgm:t>
        <a:bodyPr/>
        <a:lstStyle/>
        <a:p>
          <a:endParaRPr lang="en-US"/>
        </a:p>
      </dgm:t>
    </dgm:pt>
    <dgm:pt modelId="{880BB1C6-C339-45EA-A94D-B392756AA54D}" type="sibTrans" cxnId="{EA3E749E-22E4-46AB-AF90-909CBCB10557}">
      <dgm:prSet/>
      <dgm:spPr/>
      <dgm:t>
        <a:bodyPr/>
        <a:lstStyle/>
        <a:p>
          <a:endParaRPr lang="en-US"/>
        </a:p>
      </dgm:t>
    </dgm:pt>
    <dgm:pt modelId="{BE28D08F-D798-48B7-8D61-9CB70080103E}">
      <dgm:prSet phldrT="[Text]"/>
      <dgm:spPr/>
      <dgm:t>
        <a:bodyPr/>
        <a:lstStyle/>
        <a:p>
          <a:r>
            <a:rPr lang="en-US" dirty="0"/>
            <a:t>Runtime node</a:t>
          </a:r>
        </a:p>
      </dgm:t>
    </dgm:pt>
    <dgm:pt modelId="{5B7159A1-5198-40A4-AF90-17341B07FDF2}" type="parTrans" cxnId="{B8417205-5A4F-4E32-BA74-41A37D61FBDA}">
      <dgm:prSet/>
      <dgm:spPr>
        <a:ln w="57150">
          <a:tailEnd type="triangle" w="lg" len="med"/>
        </a:ln>
      </dgm:spPr>
      <dgm:t>
        <a:bodyPr/>
        <a:lstStyle/>
        <a:p>
          <a:endParaRPr lang="en-US"/>
        </a:p>
      </dgm:t>
    </dgm:pt>
    <dgm:pt modelId="{1C2A65A7-084C-46A2-AB6D-3DA09AE5F7CD}" type="sibTrans" cxnId="{B8417205-5A4F-4E32-BA74-41A37D61FBDA}">
      <dgm:prSet/>
      <dgm:spPr/>
      <dgm:t>
        <a:bodyPr/>
        <a:lstStyle/>
        <a:p>
          <a:endParaRPr lang="en-US"/>
        </a:p>
      </dgm:t>
    </dgm:pt>
    <dgm:pt modelId="{F5600235-8279-4F5F-9F5D-0339AFCA4C16}" type="pres">
      <dgm:prSet presAssocID="{77263E9C-C117-46B0-A235-DBFAEDCD3B6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4C370E4-8CE5-4D56-B849-75B12DE2CFF1}" type="pres">
      <dgm:prSet presAssocID="{46F2DC0B-4C41-4ED2-826A-0FB795EE8A88}" presName="centerShape" presStyleLbl="node0" presStyleIdx="0" presStyleCnt="1" custScaleX="135390" custScaleY="135064"/>
      <dgm:spPr/>
    </dgm:pt>
    <dgm:pt modelId="{0166608B-E1DA-4757-93A8-52DD79A8ABC4}" type="pres">
      <dgm:prSet presAssocID="{083CB5AB-EA9F-448A-BC19-DD82A1BDFA99}" presName="Name9" presStyleLbl="parChTrans1D2" presStyleIdx="0" presStyleCnt="2"/>
      <dgm:spPr/>
    </dgm:pt>
    <dgm:pt modelId="{BFCF463E-2D40-4443-8000-8FA8D0AAB634}" type="pres">
      <dgm:prSet presAssocID="{083CB5AB-EA9F-448A-BC19-DD82A1BDFA99}" presName="connTx" presStyleLbl="parChTrans1D2" presStyleIdx="0" presStyleCnt="2"/>
      <dgm:spPr/>
    </dgm:pt>
    <dgm:pt modelId="{D3C16A07-A1C9-4E4C-8052-AA74CDFB24BA}" type="pres">
      <dgm:prSet presAssocID="{B1B46E95-1E3E-4F39-BCED-6F6DB2AF7266}" presName="node" presStyleLbl="node1" presStyleIdx="0" presStyleCnt="2" custRadScaleRad="122402" custRadScaleInc="-56789">
        <dgm:presLayoutVars>
          <dgm:bulletEnabled val="1"/>
        </dgm:presLayoutVars>
      </dgm:prSet>
      <dgm:spPr/>
    </dgm:pt>
    <dgm:pt modelId="{BBE51696-74B1-4187-ACB5-946F0A10CE4E}" type="pres">
      <dgm:prSet presAssocID="{5B7159A1-5198-40A4-AF90-17341B07FDF2}" presName="Name9" presStyleLbl="parChTrans1D2" presStyleIdx="1" presStyleCnt="2"/>
      <dgm:spPr/>
    </dgm:pt>
    <dgm:pt modelId="{83FFEC2C-C02C-4CBE-8762-D3D46ADAE473}" type="pres">
      <dgm:prSet presAssocID="{5B7159A1-5198-40A4-AF90-17341B07FDF2}" presName="connTx" presStyleLbl="parChTrans1D2" presStyleIdx="1" presStyleCnt="2"/>
      <dgm:spPr/>
    </dgm:pt>
    <dgm:pt modelId="{457D17E5-CE98-4172-B3C8-B66DBCB6D706}" type="pres">
      <dgm:prSet presAssocID="{BE28D08F-D798-48B7-8D61-9CB70080103E}" presName="node" presStyleLbl="node1" presStyleIdx="1" presStyleCnt="2" custRadScaleRad="118638" custRadScaleInc="-144857">
        <dgm:presLayoutVars>
          <dgm:bulletEnabled val="1"/>
        </dgm:presLayoutVars>
      </dgm:prSet>
      <dgm:spPr/>
    </dgm:pt>
  </dgm:ptLst>
  <dgm:cxnLst>
    <dgm:cxn modelId="{B8417205-5A4F-4E32-BA74-41A37D61FBDA}" srcId="{46F2DC0B-4C41-4ED2-826A-0FB795EE8A88}" destId="{BE28D08F-D798-48B7-8D61-9CB70080103E}" srcOrd="1" destOrd="0" parTransId="{5B7159A1-5198-40A4-AF90-17341B07FDF2}" sibTransId="{1C2A65A7-084C-46A2-AB6D-3DA09AE5F7CD}"/>
    <dgm:cxn modelId="{33B8530B-48C5-47CE-BAE8-3CAA173FDA34}" type="presOf" srcId="{B1B46E95-1E3E-4F39-BCED-6F6DB2AF7266}" destId="{D3C16A07-A1C9-4E4C-8052-AA74CDFB24BA}" srcOrd="0" destOrd="0" presId="urn:microsoft.com/office/officeart/2005/8/layout/radial1"/>
    <dgm:cxn modelId="{BD1BEB0D-4183-4088-B5F4-4562BF5A3634}" type="presOf" srcId="{46F2DC0B-4C41-4ED2-826A-0FB795EE8A88}" destId="{94C370E4-8CE5-4D56-B849-75B12DE2CFF1}" srcOrd="0" destOrd="0" presId="urn:microsoft.com/office/officeart/2005/8/layout/radial1"/>
    <dgm:cxn modelId="{A62ECC14-1C60-4F9B-B079-A53CA84E5E8E}" type="presOf" srcId="{5B7159A1-5198-40A4-AF90-17341B07FDF2}" destId="{BBE51696-74B1-4187-ACB5-946F0A10CE4E}" srcOrd="0" destOrd="0" presId="urn:microsoft.com/office/officeart/2005/8/layout/radial1"/>
    <dgm:cxn modelId="{531B7326-387B-40FE-93A6-34982466DC09}" type="presOf" srcId="{BE28D08F-D798-48B7-8D61-9CB70080103E}" destId="{457D17E5-CE98-4172-B3C8-B66DBCB6D706}" srcOrd="0" destOrd="0" presId="urn:microsoft.com/office/officeart/2005/8/layout/radial1"/>
    <dgm:cxn modelId="{C2D46E3C-B9F2-47FB-85A6-0FF897AE72C9}" type="presOf" srcId="{083CB5AB-EA9F-448A-BC19-DD82A1BDFA99}" destId="{0166608B-E1DA-4757-93A8-52DD79A8ABC4}" srcOrd="0" destOrd="0" presId="urn:microsoft.com/office/officeart/2005/8/layout/radial1"/>
    <dgm:cxn modelId="{F57AA05B-BA03-480B-BBB5-2FE059A0359E}" srcId="{77263E9C-C117-46B0-A235-DBFAEDCD3B6D}" destId="{46F2DC0B-4C41-4ED2-826A-0FB795EE8A88}" srcOrd="0" destOrd="0" parTransId="{5E0524CF-4BDB-4C02-865B-A8D229B31535}" sibTransId="{C3D641EF-9D8C-49DC-A040-3D39171BAC3E}"/>
    <dgm:cxn modelId="{9689756B-FF93-494A-A2E2-BB9719B49DCE}" type="presOf" srcId="{083CB5AB-EA9F-448A-BC19-DD82A1BDFA99}" destId="{BFCF463E-2D40-4443-8000-8FA8D0AAB634}" srcOrd="1" destOrd="0" presId="urn:microsoft.com/office/officeart/2005/8/layout/radial1"/>
    <dgm:cxn modelId="{90933A98-6804-4ECC-B9D6-FD6F99950C21}" type="presOf" srcId="{5B7159A1-5198-40A4-AF90-17341B07FDF2}" destId="{83FFEC2C-C02C-4CBE-8762-D3D46ADAE473}" srcOrd="1" destOrd="0" presId="urn:microsoft.com/office/officeart/2005/8/layout/radial1"/>
    <dgm:cxn modelId="{EA3E749E-22E4-46AB-AF90-909CBCB10557}" srcId="{46F2DC0B-4C41-4ED2-826A-0FB795EE8A88}" destId="{B1B46E95-1E3E-4F39-BCED-6F6DB2AF7266}" srcOrd="0" destOrd="0" parTransId="{083CB5AB-EA9F-448A-BC19-DD82A1BDFA99}" sibTransId="{880BB1C6-C339-45EA-A94D-B392756AA54D}"/>
    <dgm:cxn modelId="{1C3D89F4-1245-4BB6-B107-16296FAB5465}" type="presOf" srcId="{77263E9C-C117-46B0-A235-DBFAEDCD3B6D}" destId="{F5600235-8279-4F5F-9F5D-0339AFCA4C16}" srcOrd="0" destOrd="0" presId="urn:microsoft.com/office/officeart/2005/8/layout/radial1"/>
    <dgm:cxn modelId="{8C8F7B7A-F363-47A4-BC03-EEADC7D6B072}" type="presParOf" srcId="{F5600235-8279-4F5F-9F5D-0339AFCA4C16}" destId="{94C370E4-8CE5-4D56-B849-75B12DE2CFF1}" srcOrd="0" destOrd="0" presId="urn:microsoft.com/office/officeart/2005/8/layout/radial1"/>
    <dgm:cxn modelId="{C151C41B-7A87-429C-9F1C-24017AD8F1CF}" type="presParOf" srcId="{F5600235-8279-4F5F-9F5D-0339AFCA4C16}" destId="{0166608B-E1DA-4757-93A8-52DD79A8ABC4}" srcOrd="1" destOrd="0" presId="urn:microsoft.com/office/officeart/2005/8/layout/radial1"/>
    <dgm:cxn modelId="{F1642E37-D81F-494D-A107-7CC8E492CE69}" type="presParOf" srcId="{0166608B-E1DA-4757-93A8-52DD79A8ABC4}" destId="{BFCF463E-2D40-4443-8000-8FA8D0AAB634}" srcOrd="0" destOrd="0" presId="urn:microsoft.com/office/officeart/2005/8/layout/radial1"/>
    <dgm:cxn modelId="{58780835-E726-420F-9014-EAEE06688D0C}" type="presParOf" srcId="{F5600235-8279-4F5F-9F5D-0339AFCA4C16}" destId="{D3C16A07-A1C9-4E4C-8052-AA74CDFB24BA}" srcOrd="2" destOrd="0" presId="urn:microsoft.com/office/officeart/2005/8/layout/radial1"/>
    <dgm:cxn modelId="{D02AEC26-CAE8-4790-9E50-812E542D3223}" type="presParOf" srcId="{F5600235-8279-4F5F-9F5D-0339AFCA4C16}" destId="{BBE51696-74B1-4187-ACB5-946F0A10CE4E}" srcOrd="3" destOrd="0" presId="urn:microsoft.com/office/officeart/2005/8/layout/radial1"/>
    <dgm:cxn modelId="{59F939E2-028B-4D32-AF8C-32603EA31525}" type="presParOf" srcId="{BBE51696-74B1-4187-ACB5-946F0A10CE4E}" destId="{83FFEC2C-C02C-4CBE-8762-D3D46ADAE473}" srcOrd="0" destOrd="0" presId="urn:microsoft.com/office/officeart/2005/8/layout/radial1"/>
    <dgm:cxn modelId="{EA37FC7D-FE75-4109-8E4C-63F1B508D295}" type="presParOf" srcId="{F5600235-8279-4F5F-9F5D-0339AFCA4C16}" destId="{457D17E5-CE98-4172-B3C8-B66DBCB6D706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263E9C-C117-46B0-A235-DBFAEDCD3B6D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F2DC0B-4C41-4ED2-826A-0FB795EE8A88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600" dirty="0"/>
            <a:t>Configuration</a:t>
          </a:r>
          <a:r>
            <a:rPr lang="en-US" sz="2000" dirty="0"/>
            <a:t> </a:t>
          </a:r>
        </a:p>
      </dgm:t>
    </dgm:pt>
    <dgm:pt modelId="{5E0524CF-4BDB-4C02-865B-A8D229B31535}" type="parTrans" cxnId="{F57AA05B-BA03-480B-BBB5-2FE059A0359E}">
      <dgm:prSet/>
      <dgm:spPr/>
      <dgm:t>
        <a:bodyPr/>
        <a:lstStyle/>
        <a:p>
          <a:endParaRPr lang="en-US"/>
        </a:p>
      </dgm:t>
    </dgm:pt>
    <dgm:pt modelId="{C3D641EF-9D8C-49DC-A040-3D39171BAC3E}" type="sibTrans" cxnId="{F57AA05B-BA03-480B-BBB5-2FE059A0359E}">
      <dgm:prSet/>
      <dgm:spPr/>
      <dgm:t>
        <a:bodyPr/>
        <a:lstStyle/>
        <a:p>
          <a:endParaRPr lang="en-US"/>
        </a:p>
      </dgm:t>
    </dgm:pt>
    <dgm:pt modelId="{B1B46E95-1E3E-4F39-BCED-6F6DB2AF7266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Editor node</a:t>
          </a:r>
        </a:p>
      </dgm:t>
    </dgm:pt>
    <dgm:pt modelId="{083CB5AB-EA9F-448A-BC19-DD82A1BDFA99}" type="parTrans" cxnId="{EA3E749E-22E4-46AB-AF90-909CBCB10557}">
      <dgm:prSet/>
      <dgm:spPr>
        <a:ln w="57150">
          <a:headEnd type="triangle" w="med" len="med"/>
          <a:tailEnd type="triangle" w="med" len="med"/>
        </a:ln>
      </dgm:spPr>
      <dgm:t>
        <a:bodyPr/>
        <a:lstStyle/>
        <a:p>
          <a:endParaRPr lang="en-US" dirty="0"/>
        </a:p>
      </dgm:t>
    </dgm:pt>
    <dgm:pt modelId="{880BB1C6-C339-45EA-A94D-B392756AA54D}" type="sibTrans" cxnId="{EA3E749E-22E4-46AB-AF90-909CBCB10557}">
      <dgm:prSet/>
      <dgm:spPr/>
      <dgm:t>
        <a:bodyPr/>
        <a:lstStyle/>
        <a:p>
          <a:endParaRPr lang="en-US"/>
        </a:p>
      </dgm:t>
    </dgm:pt>
    <dgm:pt modelId="{BE28D08F-D798-48B7-8D61-9CB70080103E}">
      <dgm:prSet phldrT="[Text]"/>
      <dgm:spPr/>
      <dgm:t>
        <a:bodyPr/>
        <a:lstStyle/>
        <a:p>
          <a:r>
            <a:rPr lang="en-US" dirty="0"/>
            <a:t>Runtime</a:t>
          </a:r>
        </a:p>
      </dgm:t>
    </dgm:pt>
    <dgm:pt modelId="{5B7159A1-5198-40A4-AF90-17341B07FDF2}" type="parTrans" cxnId="{B8417205-5A4F-4E32-BA74-41A37D61FBDA}">
      <dgm:prSet/>
      <dgm:spPr>
        <a:ln w="57150">
          <a:tailEnd type="triangle" w="lg" len="med"/>
        </a:ln>
      </dgm:spPr>
      <dgm:t>
        <a:bodyPr/>
        <a:lstStyle/>
        <a:p>
          <a:endParaRPr lang="en-US" dirty="0"/>
        </a:p>
      </dgm:t>
    </dgm:pt>
    <dgm:pt modelId="{1C2A65A7-084C-46A2-AB6D-3DA09AE5F7CD}" type="sibTrans" cxnId="{B8417205-5A4F-4E32-BA74-41A37D61FBDA}">
      <dgm:prSet/>
      <dgm:spPr/>
      <dgm:t>
        <a:bodyPr/>
        <a:lstStyle/>
        <a:p>
          <a:endParaRPr lang="en-US"/>
        </a:p>
      </dgm:t>
    </dgm:pt>
    <dgm:pt modelId="{F5600235-8279-4F5F-9F5D-0339AFCA4C16}" type="pres">
      <dgm:prSet presAssocID="{77263E9C-C117-46B0-A235-DBFAEDCD3B6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4C370E4-8CE5-4D56-B849-75B12DE2CFF1}" type="pres">
      <dgm:prSet presAssocID="{46F2DC0B-4C41-4ED2-826A-0FB795EE8A88}" presName="centerShape" presStyleLbl="node0" presStyleIdx="0" presStyleCnt="1" custScaleX="135390" custScaleY="135064"/>
      <dgm:spPr/>
    </dgm:pt>
    <dgm:pt modelId="{0166608B-E1DA-4757-93A8-52DD79A8ABC4}" type="pres">
      <dgm:prSet presAssocID="{083CB5AB-EA9F-448A-BC19-DD82A1BDFA99}" presName="Name9" presStyleLbl="parChTrans1D2" presStyleIdx="0" presStyleCnt="2"/>
      <dgm:spPr/>
    </dgm:pt>
    <dgm:pt modelId="{BFCF463E-2D40-4443-8000-8FA8D0AAB634}" type="pres">
      <dgm:prSet presAssocID="{083CB5AB-EA9F-448A-BC19-DD82A1BDFA99}" presName="connTx" presStyleLbl="parChTrans1D2" presStyleIdx="0" presStyleCnt="2"/>
      <dgm:spPr/>
    </dgm:pt>
    <dgm:pt modelId="{D3C16A07-A1C9-4E4C-8052-AA74CDFB24BA}" type="pres">
      <dgm:prSet presAssocID="{B1B46E95-1E3E-4F39-BCED-6F6DB2AF7266}" presName="node" presStyleLbl="node1" presStyleIdx="0" presStyleCnt="2" custRadScaleRad="122402" custRadScaleInc="-56789">
        <dgm:presLayoutVars>
          <dgm:bulletEnabled val="1"/>
        </dgm:presLayoutVars>
      </dgm:prSet>
      <dgm:spPr/>
    </dgm:pt>
    <dgm:pt modelId="{BBE51696-74B1-4187-ACB5-946F0A10CE4E}" type="pres">
      <dgm:prSet presAssocID="{5B7159A1-5198-40A4-AF90-17341B07FDF2}" presName="Name9" presStyleLbl="parChTrans1D2" presStyleIdx="1" presStyleCnt="2"/>
      <dgm:spPr/>
    </dgm:pt>
    <dgm:pt modelId="{83FFEC2C-C02C-4CBE-8762-D3D46ADAE473}" type="pres">
      <dgm:prSet presAssocID="{5B7159A1-5198-40A4-AF90-17341B07FDF2}" presName="connTx" presStyleLbl="parChTrans1D2" presStyleIdx="1" presStyleCnt="2"/>
      <dgm:spPr/>
    </dgm:pt>
    <dgm:pt modelId="{457D17E5-CE98-4172-B3C8-B66DBCB6D706}" type="pres">
      <dgm:prSet presAssocID="{BE28D08F-D798-48B7-8D61-9CB70080103E}" presName="node" presStyleLbl="node1" presStyleIdx="1" presStyleCnt="2" custRadScaleRad="118638" custRadScaleInc="-144857">
        <dgm:presLayoutVars>
          <dgm:bulletEnabled val="1"/>
        </dgm:presLayoutVars>
      </dgm:prSet>
      <dgm:spPr/>
    </dgm:pt>
  </dgm:ptLst>
  <dgm:cxnLst>
    <dgm:cxn modelId="{B8417205-5A4F-4E32-BA74-41A37D61FBDA}" srcId="{46F2DC0B-4C41-4ED2-826A-0FB795EE8A88}" destId="{BE28D08F-D798-48B7-8D61-9CB70080103E}" srcOrd="1" destOrd="0" parTransId="{5B7159A1-5198-40A4-AF90-17341B07FDF2}" sibTransId="{1C2A65A7-084C-46A2-AB6D-3DA09AE5F7CD}"/>
    <dgm:cxn modelId="{33B8530B-48C5-47CE-BAE8-3CAA173FDA34}" type="presOf" srcId="{B1B46E95-1E3E-4F39-BCED-6F6DB2AF7266}" destId="{D3C16A07-A1C9-4E4C-8052-AA74CDFB24BA}" srcOrd="0" destOrd="0" presId="urn:microsoft.com/office/officeart/2005/8/layout/radial1"/>
    <dgm:cxn modelId="{BD1BEB0D-4183-4088-B5F4-4562BF5A3634}" type="presOf" srcId="{46F2DC0B-4C41-4ED2-826A-0FB795EE8A88}" destId="{94C370E4-8CE5-4D56-B849-75B12DE2CFF1}" srcOrd="0" destOrd="0" presId="urn:microsoft.com/office/officeart/2005/8/layout/radial1"/>
    <dgm:cxn modelId="{A62ECC14-1C60-4F9B-B079-A53CA84E5E8E}" type="presOf" srcId="{5B7159A1-5198-40A4-AF90-17341B07FDF2}" destId="{BBE51696-74B1-4187-ACB5-946F0A10CE4E}" srcOrd="0" destOrd="0" presId="urn:microsoft.com/office/officeart/2005/8/layout/radial1"/>
    <dgm:cxn modelId="{531B7326-387B-40FE-93A6-34982466DC09}" type="presOf" srcId="{BE28D08F-D798-48B7-8D61-9CB70080103E}" destId="{457D17E5-CE98-4172-B3C8-B66DBCB6D706}" srcOrd="0" destOrd="0" presId="urn:microsoft.com/office/officeart/2005/8/layout/radial1"/>
    <dgm:cxn modelId="{C2D46E3C-B9F2-47FB-85A6-0FF897AE72C9}" type="presOf" srcId="{083CB5AB-EA9F-448A-BC19-DD82A1BDFA99}" destId="{0166608B-E1DA-4757-93A8-52DD79A8ABC4}" srcOrd="0" destOrd="0" presId="urn:microsoft.com/office/officeart/2005/8/layout/radial1"/>
    <dgm:cxn modelId="{F57AA05B-BA03-480B-BBB5-2FE059A0359E}" srcId="{77263E9C-C117-46B0-A235-DBFAEDCD3B6D}" destId="{46F2DC0B-4C41-4ED2-826A-0FB795EE8A88}" srcOrd="0" destOrd="0" parTransId="{5E0524CF-4BDB-4C02-865B-A8D229B31535}" sibTransId="{C3D641EF-9D8C-49DC-A040-3D39171BAC3E}"/>
    <dgm:cxn modelId="{9689756B-FF93-494A-A2E2-BB9719B49DCE}" type="presOf" srcId="{083CB5AB-EA9F-448A-BC19-DD82A1BDFA99}" destId="{BFCF463E-2D40-4443-8000-8FA8D0AAB634}" srcOrd="1" destOrd="0" presId="urn:microsoft.com/office/officeart/2005/8/layout/radial1"/>
    <dgm:cxn modelId="{90933A98-6804-4ECC-B9D6-FD6F99950C21}" type="presOf" srcId="{5B7159A1-5198-40A4-AF90-17341B07FDF2}" destId="{83FFEC2C-C02C-4CBE-8762-D3D46ADAE473}" srcOrd="1" destOrd="0" presId="urn:microsoft.com/office/officeart/2005/8/layout/radial1"/>
    <dgm:cxn modelId="{EA3E749E-22E4-46AB-AF90-909CBCB10557}" srcId="{46F2DC0B-4C41-4ED2-826A-0FB795EE8A88}" destId="{B1B46E95-1E3E-4F39-BCED-6F6DB2AF7266}" srcOrd="0" destOrd="0" parTransId="{083CB5AB-EA9F-448A-BC19-DD82A1BDFA99}" sibTransId="{880BB1C6-C339-45EA-A94D-B392756AA54D}"/>
    <dgm:cxn modelId="{1C3D89F4-1245-4BB6-B107-16296FAB5465}" type="presOf" srcId="{77263E9C-C117-46B0-A235-DBFAEDCD3B6D}" destId="{F5600235-8279-4F5F-9F5D-0339AFCA4C16}" srcOrd="0" destOrd="0" presId="urn:microsoft.com/office/officeart/2005/8/layout/radial1"/>
    <dgm:cxn modelId="{8C8F7B7A-F363-47A4-BC03-EEADC7D6B072}" type="presParOf" srcId="{F5600235-8279-4F5F-9F5D-0339AFCA4C16}" destId="{94C370E4-8CE5-4D56-B849-75B12DE2CFF1}" srcOrd="0" destOrd="0" presId="urn:microsoft.com/office/officeart/2005/8/layout/radial1"/>
    <dgm:cxn modelId="{C151C41B-7A87-429C-9F1C-24017AD8F1CF}" type="presParOf" srcId="{F5600235-8279-4F5F-9F5D-0339AFCA4C16}" destId="{0166608B-E1DA-4757-93A8-52DD79A8ABC4}" srcOrd="1" destOrd="0" presId="urn:microsoft.com/office/officeart/2005/8/layout/radial1"/>
    <dgm:cxn modelId="{F1642E37-D81F-494D-A107-7CC8E492CE69}" type="presParOf" srcId="{0166608B-E1DA-4757-93A8-52DD79A8ABC4}" destId="{BFCF463E-2D40-4443-8000-8FA8D0AAB634}" srcOrd="0" destOrd="0" presId="urn:microsoft.com/office/officeart/2005/8/layout/radial1"/>
    <dgm:cxn modelId="{58780835-E726-420F-9014-EAEE06688D0C}" type="presParOf" srcId="{F5600235-8279-4F5F-9F5D-0339AFCA4C16}" destId="{D3C16A07-A1C9-4E4C-8052-AA74CDFB24BA}" srcOrd="2" destOrd="0" presId="urn:microsoft.com/office/officeart/2005/8/layout/radial1"/>
    <dgm:cxn modelId="{D02AEC26-CAE8-4790-9E50-812E542D3223}" type="presParOf" srcId="{F5600235-8279-4F5F-9F5D-0339AFCA4C16}" destId="{BBE51696-74B1-4187-ACB5-946F0A10CE4E}" srcOrd="3" destOrd="0" presId="urn:microsoft.com/office/officeart/2005/8/layout/radial1"/>
    <dgm:cxn modelId="{59F939E2-028B-4D32-AF8C-32603EA31525}" type="presParOf" srcId="{BBE51696-74B1-4187-ACB5-946F0A10CE4E}" destId="{83FFEC2C-C02C-4CBE-8762-D3D46ADAE473}" srcOrd="0" destOrd="0" presId="urn:microsoft.com/office/officeart/2005/8/layout/radial1"/>
    <dgm:cxn modelId="{EA37FC7D-FE75-4109-8E4C-63F1B508D295}" type="presParOf" srcId="{F5600235-8279-4F5F-9F5D-0339AFCA4C16}" destId="{457D17E5-CE98-4172-B3C8-B66DBCB6D706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263E9C-C117-46B0-A235-DBFAEDCD3B6D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F2DC0B-4C41-4ED2-826A-0FB795EE8A88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600" dirty="0"/>
            <a:t>Configuration </a:t>
          </a:r>
        </a:p>
      </dgm:t>
    </dgm:pt>
    <dgm:pt modelId="{5E0524CF-4BDB-4C02-865B-A8D229B31535}" type="parTrans" cxnId="{F57AA05B-BA03-480B-BBB5-2FE059A0359E}">
      <dgm:prSet/>
      <dgm:spPr/>
      <dgm:t>
        <a:bodyPr/>
        <a:lstStyle/>
        <a:p>
          <a:endParaRPr lang="en-US"/>
        </a:p>
      </dgm:t>
    </dgm:pt>
    <dgm:pt modelId="{C3D641EF-9D8C-49DC-A040-3D39171BAC3E}" type="sibTrans" cxnId="{F57AA05B-BA03-480B-BBB5-2FE059A0359E}">
      <dgm:prSet/>
      <dgm:spPr/>
      <dgm:t>
        <a:bodyPr/>
        <a:lstStyle/>
        <a:p>
          <a:endParaRPr lang="en-US"/>
        </a:p>
      </dgm:t>
    </dgm:pt>
    <dgm:pt modelId="{B1B46E95-1E3E-4F39-BCED-6F6DB2AF7266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Editor node</a:t>
          </a:r>
        </a:p>
      </dgm:t>
    </dgm:pt>
    <dgm:pt modelId="{083CB5AB-EA9F-448A-BC19-DD82A1BDFA99}" type="parTrans" cxnId="{EA3E749E-22E4-46AB-AF90-909CBCB10557}">
      <dgm:prSet/>
      <dgm:spPr>
        <a:ln w="57150">
          <a:headEnd type="triangle" w="med" len="med"/>
          <a:tailEnd type="triangle" w="med" len="med"/>
        </a:ln>
      </dgm:spPr>
      <dgm:t>
        <a:bodyPr/>
        <a:lstStyle/>
        <a:p>
          <a:endParaRPr lang="en-US" dirty="0"/>
        </a:p>
      </dgm:t>
    </dgm:pt>
    <dgm:pt modelId="{880BB1C6-C339-45EA-A94D-B392756AA54D}" type="sibTrans" cxnId="{EA3E749E-22E4-46AB-AF90-909CBCB10557}">
      <dgm:prSet/>
      <dgm:spPr/>
      <dgm:t>
        <a:bodyPr/>
        <a:lstStyle/>
        <a:p>
          <a:endParaRPr lang="en-US"/>
        </a:p>
      </dgm:t>
    </dgm:pt>
    <dgm:pt modelId="{BE28D08F-D798-48B7-8D61-9CB70080103E}">
      <dgm:prSet phldrT="[Text]"/>
      <dgm:spPr/>
      <dgm:t>
        <a:bodyPr/>
        <a:lstStyle/>
        <a:p>
          <a:r>
            <a:rPr lang="en-US" dirty="0"/>
            <a:t>Runtime</a:t>
          </a:r>
        </a:p>
      </dgm:t>
    </dgm:pt>
    <dgm:pt modelId="{5B7159A1-5198-40A4-AF90-17341B07FDF2}" type="parTrans" cxnId="{B8417205-5A4F-4E32-BA74-41A37D61FBDA}">
      <dgm:prSet/>
      <dgm:spPr>
        <a:ln w="57150">
          <a:tailEnd type="triangle" w="lg" len="med"/>
        </a:ln>
      </dgm:spPr>
      <dgm:t>
        <a:bodyPr/>
        <a:lstStyle/>
        <a:p>
          <a:endParaRPr lang="en-US" dirty="0"/>
        </a:p>
      </dgm:t>
    </dgm:pt>
    <dgm:pt modelId="{1C2A65A7-084C-46A2-AB6D-3DA09AE5F7CD}" type="sibTrans" cxnId="{B8417205-5A4F-4E32-BA74-41A37D61FBDA}">
      <dgm:prSet/>
      <dgm:spPr/>
      <dgm:t>
        <a:bodyPr/>
        <a:lstStyle/>
        <a:p>
          <a:endParaRPr lang="en-US"/>
        </a:p>
      </dgm:t>
    </dgm:pt>
    <dgm:pt modelId="{F5600235-8279-4F5F-9F5D-0339AFCA4C16}" type="pres">
      <dgm:prSet presAssocID="{77263E9C-C117-46B0-A235-DBFAEDCD3B6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4C370E4-8CE5-4D56-B849-75B12DE2CFF1}" type="pres">
      <dgm:prSet presAssocID="{46F2DC0B-4C41-4ED2-826A-0FB795EE8A88}" presName="centerShape" presStyleLbl="node0" presStyleIdx="0" presStyleCnt="1" custScaleX="135390" custScaleY="135064"/>
      <dgm:spPr/>
    </dgm:pt>
    <dgm:pt modelId="{0166608B-E1DA-4757-93A8-52DD79A8ABC4}" type="pres">
      <dgm:prSet presAssocID="{083CB5AB-EA9F-448A-BC19-DD82A1BDFA99}" presName="Name9" presStyleLbl="parChTrans1D2" presStyleIdx="0" presStyleCnt="2"/>
      <dgm:spPr/>
    </dgm:pt>
    <dgm:pt modelId="{BFCF463E-2D40-4443-8000-8FA8D0AAB634}" type="pres">
      <dgm:prSet presAssocID="{083CB5AB-EA9F-448A-BC19-DD82A1BDFA99}" presName="connTx" presStyleLbl="parChTrans1D2" presStyleIdx="0" presStyleCnt="2"/>
      <dgm:spPr/>
    </dgm:pt>
    <dgm:pt modelId="{D3C16A07-A1C9-4E4C-8052-AA74CDFB24BA}" type="pres">
      <dgm:prSet presAssocID="{B1B46E95-1E3E-4F39-BCED-6F6DB2AF7266}" presName="node" presStyleLbl="node1" presStyleIdx="0" presStyleCnt="2" custRadScaleRad="122402" custRadScaleInc="-56789">
        <dgm:presLayoutVars>
          <dgm:bulletEnabled val="1"/>
        </dgm:presLayoutVars>
      </dgm:prSet>
      <dgm:spPr/>
    </dgm:pt>
    <dgm:pt modelId="{BBE51696-74B1-4187-ACB5-946F0A10CE4E}" type="pres">
      <dgm:prSet presAssocID="{5B7159A1-5198-40A4-AF90-17341B07FDF2}" presName="Name9" presStyleLbl="parChTrans1D2" presStyleIdx="1" presStyleCnt="2"/>
      <dgm:spPr/>
    </dgm:pt>
    <dgm:pt modelId="{83FFEC2C-C02C-4CBE-8762-D3D46ADAE473}" type="pres">
      <dgm:prSet presAssocID="{5B7159A1-5198-40A4-AF90-17341B07FDF2}" presName="connTx" presStyleLbl="parChTrans1D2" presStyleIdx="1" presStyleCnt="2"/>
      <dgm:spPr/>
    </dgm:pt>
    <dgm:pt modelId="{457D17E5-CE98-4172-B3C8-B66DBCB6D706}" type="pres">
      <dgm:prSet presAssocID="{BE28D08F-D798-48B7-8D61-9CB70080103E}" presName="node" presStyleLbl="node1" presStyleIdx="1" presStyleCnt="2" custRadScaleRad="118638" custRadScaleInc="-144857">
        <dgm:presLayoutVars>
          <dgm:bulletEnabled val="1"/>
        </dgm:presLayoutVars>
      </dgm:prSet>
      <dgm:spPr/>
    </dgm:pt>
  </dgm:ptLst>
  <dgm:cxnLst>
    <dgm:cxn modelId="{B8417205-5A4F-4E32-BA74-41A37D61FBDA}" srcId="{46F2DC0B-4C41-4ED2-826A-0FB795EE8A88}" destId="{BE28D08F-D798-48B7-8D61-9CB70080103E}" srcOrd="1" destOrd="0" parTransId="{5B7159A1-5198-40A4-AF90-17341B07FDF2}" sibTransId="{1C2A65A7-084C-46A2-AB6D-3DA09AE5F7CD}"/>
    <dgm:cxn modelId="{33B8530B-48C5-47CE-BAE8-3CAA173FDA34}" type="presOf" srcId="{B1B46E95-1E3E-4F39-BCED-6F6DB2AF7266}" destId="{D3C16A07-A1C9-4E4C-8052-AA74CDFB24BA}" srcOrd="0" destOrd="0" presId="urn:microsoft.com/office/officeart/2005/8/layout/radial1"/>
    <dgm:cxn modelId="{BD1BEB0D-4183-4088-B5F4-4562BF5A3634}" type="presOf" srcId="{46F2DC0B-4C41-4ED2-826A-0FB795EE8A88}" destId="{94C370E4-8CE5-4D56-B849-75B12DE2CFF1}" srcOrd="0" destOrd="0" presId="urn:microsoft.com/office/officeart/2005/8/layout/radial1"/>
    <dgm:cxn modelId="{A62ECC14-1C60-4F9B-B079-A53CA84E5E8E}" type="presOf" srcId="{5B7159A1-5198-40A4-AF90-17341B07FDF2}" destId="{BBE51696-74B1-4187-ACB5-946F0A10CE4E}" srcOrd="0" destOrd="0" presId="urn:microsoft.com/office/officeart/2005/8/layout/radial1"/>
    <dgm:cxn modelId="{531B7326-387B-40FE-93A6-34982466DC09}" type="presOf" srcId="{BE28D08F-D798-48B7-8D61-9CB70080103E}" destId="{457D17E5-CE98-4172-B3C8-B66DBCB6D706}" srcOrd="0" destOrd="0" presId="urn:microsoft.com/office/officeart/2005/8/layout/radial1"/>
    <dgm:cxn modelId="{C2D46E3C-B9F2-47FB-85A6-0FF897AE72C9}" type="presOf" srcId="{083CB5AB-EA9F-448A-BC19-DD82A1BDFA99}" destId="{0166608B-E1DA-4757-93A8-52DD79A8ABC4}" srcOrd="0" destOrd="0" presId="urn:microsoft.com/office/officeart/2005/8/layout/radial1"/>
    <dgm:cxn modelId="{F57AA05B-BA03-480B-BBB5-2FE059A0359E}" srcId="{77263E9C-C117-46B0-A235-DBFAEDCD3B6D}" destId="{46F2DC0B-4C41-4ED2-826A-0FB795EE8A88}" srcOrd="0" destOrd="0" parTransId="{5E0524CF-4BDB-4C02-865B-A8D229B31535}" sibTransId="{C3D641EF-9D8C-49DC-A040-3D39171BAC3E}"/>
    <dgm:cxn modelId="{9689756B-FF93-494A-A2E2-BB9719B49DCE}" type="presOf" srcId="{083CB5AB-EA9F-448A-BC19-DD82A1BDFA99}" destId="{BFCF463E-2D40-4443-8000-8FA8D0AAB634}" srcOrd="1" destOrd="0" presId="urn:microsoft.com/office/officeart/2005/8/layout/radial1"/>
    <dgm:cxn modelId="{90933A98-6804-4ECC-B9D6-FD6F99950C21}" type="presOf" srcId="{5B7159A1-5198-40A4-AF90-17341B07FDF2}" destId="{83FFEC2C-C02C-4CBE-8762-D3D46ADAE473}" srcOrd="1" destOrd="0" presId="urn:microsoft.com/office/officeart/2005/8/layout/radial1"/>
    <dgm:cxn modelId="{EA3E749E-22E4-46AB-AF90-909CBCB10557}" srcId="{46F2DC0B-4C41-4ED2-826A-0FB795EE8A88}" destId="{B1B46E95-1E3E-4F39-BCED-6F6DB2AF7266}" srcOrd="0" destOrd="0" parTransId="{083CB5AB-EA9F-448A-BC19-DD82A1BDFA99}" sibTransId="{880BB1C6-C339-45EA-A94D-B392756AA54D}"/>
    <dgm:cxn modelId="{1C3D89F4-1245-4BB6-B107-16296FAB5465}" type="presOf" srcId="{77263E9C-C117-46B0-A235-DBFAEDCD3B6D}" destId="{F5600235-8279-4F5F-9F5D-0339AFCA4C16}" srcOrd="0" destOrd="0" presId="urn:microsoft.com/office/officeart/2005/8/layout/radial1"/>
    <dgm:cxn modelId="{8C8F7B7A-F363-47A4-BC03-EEADC7D6B072}" type="presParOf" srcId="{F5600235-8279-4F5F-9F5D-0339AFCA4C16}" destId="{94C370E4-8CE5-4D56-B849-75B12DE2CFF1}" srcOrd="0" destOrd="0" presId="urn:microsoft.com/office/officeart/2005/8/layout/radial1"/>
    <dgm:cxn modelId="{C151C41B-7A87-429C-9F1C-24017AD8F1CF}" type="presParOf" srcId="{F5600235-8279-4F5F-9F5D-0339AFCA4C16}" destId="{0166608B-E1DA-4757-93A8-52DD79A8ABC4}" srcOrd="1" destOrd="0" presId="urn:microsoft.com/office/officeart/2005/8/layout/radial1"/>
    <dgm:cxn modelId="{F1642E37-D81F-494D-A107-7CC8E492CE69}" type="presParOf" srcId="{0166608B-E1DA-4757-93A8-52DD79A8ABC4}" destId="{BFCF463E-2D40-4443-8000-8FA8D0AAB634}" srcOrd="0" destOrd="0" presId="urn:microsoft.com/office/officeart/2005/8/layout/radial1"/>
    <dgm:cxn modelId="{58780835-E726-420F-9014-EAEE06688D0C}" type="presParOf" srcId="{F5600235-8279-4F5F-9F5D-0339AFCA4C16}" destId="{D3C16A07-A1C9-4E4C-8052-AA74CDFB24BA}" srcOrd="2" destOrd="0" presId="urn:microsoft.com/office/officeart/2005/8/layout/radial1"/>
    <dgm:cxn modelId="{D02AEC26-CAE8-4790-9E50-812E542D3223}" type="presParOf" srcId="{F5600235-8279-4F5F-9F5D-0339AFCA4C16}" destId="{BBE51696-74B1-4187-ACB5-946F0A10CE4E}" srcOrd="3" destOrd="0" presId="urn:microsoft.com/office/officeart/2005/8/layout/radial1"/>
    <dgm:cxn modelId="{59F939E2-028B-4D32-AF8C-32603EA31525}" type="presParOf" srcId="{BBE51696-74B1-4187-ACB5-946F0A10CE4E}" destId="{83FFEC2C-C02C-4CBE-8762-D3D46ADAE473}" srcOrd="0" destOrd="0" presId="urn:microsoft.com/office/officeart/2005/8/layout/radial1"/>
    <dgm:cxn modelId="{EA37FC7D-FE75-4109-8E4C-63F1B508D295}" type="presParOf" srcId="{F5600235-8279-4F5F-9F5D-0339AFCA4C16}" destId="{457D17E5-CE98-4172-B3C8-B66DBCB6D706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370E4-8CE5-4D56-B849-75B12DE2CFF1}">
      <dsp:nvSpPr>
        <dsp:cNvPr id="0" name=""/>
        <dsp:cNvSpPr/>
      </dsp:nvSpPr>
      <dsp:spPr>
        <a:xfrm>
          <a:off x="1718363" y="1626521"/>
          <a:ext cx="1952306" cy="19476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Configuration </a:t>
          </a:r>
        </a:p>
      </dsp:txBody>
      <dsp:txXfrm>
        <a:off x="2004272" y="1911741"/>
        <a:ext cx="1380488" cy="1377165"/>
      </dsp:txXfrm>
    </dsp:sp>
    <dsp:sp modelId="{0166608B-E1DA-4757-93A8-52DD79A8ABC4}">
      <dsp:nvSpPr>
        <dsp:cNvPr id="0" name=""/>
        <dsp:cNvSpPr/>
      </dsp:nvSpPr>
      <dsp:spPr>
        <a:xfrm rot="13133394">
          <a:off x="1401123" y="1775335"/>
          <a:ext cx="600918" cy="48164"/>
        </a:xfrm>
        <a:custGeom>
          <a:avLst/>
          <a:gdLst/>
          <a:ahLst/>
          <a:cxnLst/>
          <a:rect l="0" t="0" r="0" b="0"/>
          <a:pathLst>
            <a:path>
              <a:moveTo>
                <a:pt x="0" y="24082"/>
              </a:moveTo>
              <a:lnTo>
                <a:pt x="600918" y="24082"/>
              </a:lnTo>
            </a:path>
          </a:pathLst>
        </a:custGeom>
        <a:noFill/>
        <a:ln w="57150" cap="flat" cmpd="sng" algn="ctr">
          <a:solidFill>
            <a:scrgbClr r="0" g="0" b="0"/>
          </a:solidFill>
          <a:prstDash val="solid"/>
          <a:miter lim="800000"/>
          <a:headEnd type="triangle" w="med" len="med"/>
          <a:tailEnd type="triangle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686560" y="1784394"/>
        <a:ext cx="30045" cy="30045"/>
      </dsp:txXfrm>
    </dsp:sp>
    <dsp:sp modelId="{D3C16A07-A1C9-4E4C-8052-AA74CDFB24BA}">
      <dsp:nvSpPr>
        <dsp:cNvPr id="0" name=""/>
        <dsp:cNvSpPr/>
      </dsp:nvSpPr>
      <dsp:spPr>
        <a:xfrm>
          <a:off x="185537" y="437128"/>
          <a:ext cx="1441987" cy="14419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Editor node</a:t>
          </a:r>
        </a:p>
      </dsp:txBody>
      <dsp:txXfrm>
        <a:off x="396711" y="648302"/>
        <a:ext cx="1019639" cy="1019639"/>
      </dsp:txXfrm>
    </dsp:sp>
    <dsp:sp modelId="{BBE51696-74B1-4187-ACB5-946F0A10CE4E}">
      <dsp:nvSpPr>
        <dsp:cNvPr id="0" name=""/>
        <dsp:cNvSpPr/>
      </dsp:nvSpPr>
      <dsp:spPr>
        <a:xfrm rot="19177722">
          <a:off x="3374311" y="1772830"/>
          <a:ext cx="530338" cy="48164"/>
        </a:xfrm>
        <a:custGeom>
          <a:avLst/>
          <a:gdLst/>
          <a:ahLst/>
          <a:cxnLst/>
          <a:rect l="0" t="0" r="0" b="0"/>
          <a:pathLst>
            <a:path>
              <a:moveTo>
                <a:pt x="0" y="24082"/>
              </a:moveTo>
              <a:lnTo>
                <a:pt x="530338" y="24082"/>
              </a:lnTo>
            </a:path>
          </a:pathLst>
        </a:custGeom>
        <a:noFill/>
        <a:ln w="57150" cap="flat" cmpd="sng" algn="ctr">
          <a:solidFill>
            <a:scrgbClr r="0" g="0" b="0"/>
          </a:solidFill>
          <a:prstDash val="solid"/>
          <a:miter lim="800000"/>
          <a:tailEnd type="triangle" w="lg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6222" y="1783653"/>
        <a:ext cx="26516" cy="26516"/>
      </dsp:txXfrm>
    </dsp:sp>
    <dsp:sp modelId="{457D17E5-CE98-4172-B3C8-B66DBCB6D706}">
      <dsp:nvSpPr>
        <dsp:cNvPr id="0" name=""/>
        <dsp:cNvSpPr/>
      </dsp:nvSpPr>
      <dsp:spPr>
        <a:xfrm>
          <a:off x="3669808" y="437143"/>
          <a:ext cx="1441987" cy="14419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Runtime node</a:t>
          </a:r>
        </a:p>
      </dsp:txBody>
      <dsp:txXfrm>
        <a:off x="3880982" y="648317"/>
        <a:ext cx="1019639" cy="10196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34E27-2790-4C5E-95E0-B5DE5ED24B15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67973-8969-4909-962E-7A773C79C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47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 for navigating Tools Network packages and GitHub Repos</a:t>
            </a:r>
          </a:p>
          <a:p>
            <a:endParaRPr lang="en-US" dirty="0"/>
          </a:p>
          <a:p>
            <a:r>
              <a:rPr lang="en-US" dirty="0"/>
              <a:t>The largest</a:t>
            </a:r>
            <a:r>
              <a:rPr lang="en-US" baseline="0" dirty="0"/>
              <a:t> open source LabVIEW development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424A6-7593-2C46-9CCA-8596FB18DB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82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source code for the engine isn’t as scary as you might think. It follows a pretty straightforward sequence of steps:</a:t>
            </a:r>
          </a:p>
          <a:p>
            <a:endParaRPr lang="en-US" dirty="0"/>
          </a:p>
          <a:p>
            <a:r>
              <a:rPr lang="en-US" dirty="0"/>
              <a:t>Check</a:t>
            </a:r>
            <a:r>
              <a:rPr lang="en-US" baseline="0" dirty="0"/>
              <a:t> for a message to stop.</a:t>
            </a:r>
          </a:p>
          <a:p>
            <a:r>
              <a:rPr lang="en-US" baseline="0" dirty="0"/>
              <a:t>Wait for next clock source to fire.</a:t>
            </a:r>
          </a:p>
          <a:p>
            <a:r>
              <a:rPr lang="en-US" baseline="0" dirty="0"/>
              <a:t>Sequentially read all inputs and store data on the bus.</a:t>
            </a:r>
          </a:p>
          <a:p>
            <a:r>
              <a:rPr lang="en-US" baseline="0" dirty="0"/>
              <a:t>Process data and store on bus, then process again and store on the bus, then process again. Etc.</a:t>
            </a:r>
          </a:p>
          <a:p>
            <a:r>
              <a:rPr lang="en-US" baseline="0" dirty="0"/>
              <a:t>Send data to all output locations sequentially.</a:t>
            </a:r>
          </a:p>
          <a:p>
            <a:r>
              <a:rPr lang="en-US" baseline="0" dirty="0"/>
              <a:t>Choose which plugins execute on the next iteration.</a:t>
            </a:r>
          </a:p>
          <a:p>
            <a:r>
              <a:rPr lang="en-US" baseline="0" dirty="0"/>
              <a:t>Check for errors and handle them.</a:t>
            </a:r>
          </a:p>
          <a:p>
            <a:endParaRPr lang="en-US" baseline="0" dirty="0"/>
          </a:p>
          <a:p>
            <a:r>
              <a:rPr lang="en-US" baseline="0" dirty="0"/>
              <a:t>Sequential execution provides predictable behavior.</a:t>
            </a:r>
          </a:p>
          <a:p>
            <a:r>
              <a:rPr lang="en-US" baseline="0" dirty="0"/>
              <a:t>C:\Program Files (x86)\National Instruments\LabVIEW 2017\vi.lib\NI\DCAF\Engines\Standard Engine\Execution Engine\main engine\primary control loop.vi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80049-26F3-4D89-A0B2-4E12138F92A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406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C:\Program Files (x86)\National Instruments\LabVIEW 2018\vi.lib\NI\DCAF\Engines\Standard Engine\Execution Engine\async executor\start async worker.vi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3976-BA5C-4172-B420-FFE6D6004C7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73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C:\Program Files (x86)\National Instruments\LabVIEW 2018\vi.lib\NI\DCAF\Engines\Standard Engine\Execution Engine\async executor\async input data method.vi</a:t>
            </a:r>
          </a:p>
          <a:p>
            <a:r>
              <a:rPr lang="en-US" dirty="0"/>
              <a:t>C:\Program Files (x86)\National Instruments\LabVIEW 2018\vi.lib\NI\DCAF\Engines\Standard Engine\Execution Engine\async executor\async worker process.vi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3976-BA5C-4172-B420-FFE6D6004C76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57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data transfer, the only thing we are transferring is the DVR. We are using the FIFOs as a arbitration mechanism to protect the DVR. This is required because DVR, will always block and there are no timeouts.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3976-BA5C-4172-B420-FFE6D6004C7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156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37185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State machine with a safe state</a:t>
            </a:r>
            <a:br>
              <a:rPr lang="en-US" sz="1200" dirty="0">
                <a:solidFill>
                  <a:schemeClr val="bg2">
                    <a:lumMod val="25000"/>
                  </a:schemeClr>
                </a:solidFill>
              </a:rPr>
            </a:b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37185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Sequentially executes Input, Process, and Output methods of each plugin</a:t>
            </a:r>
          </a:p>
          <a:p>
            <a:pPr marL="51435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37185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Passes latest value data between plugins</a:t>
            </a:r>
          </a:p>
          <a:p>
            <a:pPr marL="51435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37185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Configurable execution timing</a:t>
            </a:r>
          </a:p>
          <a:p>
            <a:pPr marL="51435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37185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Built-in error reporting and recovery</a:t>
            </a:r>
          </a:p>
          <a:p>
            <a:pPr marL="337185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37185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Prevent Race conditions, memory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allocations, thread starvation, etc.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L="51435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FA569-94E5-4539-9DDA-647D2D9DEE0B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080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source code for the engine isn’t as scary as you might think. It follows a pretty straightforward sequence of steps:</a:t>
            </a:r>
          </a:p>
          <a:p>
            <a:endParaRPr lang="en-US" dirty="0"/>
          </a:p>
          <a:p>
            <a:r>
              <a:rPr lang="en-US" dirty="0"/>
              <a:t>Check</a:t>
            </a:r>
            <a:r>
              <a:rPr lang="en-US" baseline="0" dirty="0"/>
              <a:t> for a message to stop.</a:t>
            </a:r>
          </a:p>
          <a:p>
            <a:r>
              <a:rPr lang="en-US" baseline="0" dirty="0"/>
              <a:t>Wait for next clock source to fire.</a:t>
            </a:r>
          </a:p>
          <a:p>
            <a:r>
              <a:rPr lang="en-US" baseline="0" dirty="0"/>
              <a:t>Sequentially read all inputs and store data on the bus.</a:t>
            </a:r>
          </a:p>
          <a:p>
            <a:r>
              <a:rPr lang="en-US" baseline="0" dirty="0"/>
              <a:t>Process data and store on bus, then process again and store on the bus, then process again. Etc.</a:t>
            </a:r>
          </a:p>
          <a:p>
            <a:r>
              <a:rPr lang="en-US" baseline="0" dirty="0"/>
              <a:t>Send data to all output locations sequentially.</a:t>
            </a:r>
          </a:p>
          <a:p>
            <a:r>
              <a:rPr lang="en-US" baseline="0" dirty="0"/>
              <a:t>Choose which plugins execute on the next iteration.</a:t>
            </a:r>
          </a:p>
          <a:p>
            <a:r>
              <a:rPr lang="en-US" baseline="0" dirty="0"/>
              <a:t>Check for errors and handle them.</a:t>
            </a:r>
          </a:p>
          <a:p>
            <a:endParaRPr lang="en-US" baseline="0" dirty="0"/>
          </a:p>
          <a:p>
            <a:r>
              <a:rPr lang="en-US" baseline="0" dirty="0"/>
              <a:t>Sequential execution provides predictable behavior.</a:t>
            </a:r>
          </a:p>
          <a:p>
            <a:r>
              <a:rPr lang="en-US" baseline="0" dirty="0"/>
              <a:t>C:\Program Files (x86)\National Instruments\LabVIEW 2017\vi.lib\NI\DCAF\Engines\Standard Engine\Execution Engine\main engine\primary control loop.vi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80049-26F3-4D89-A0B2-4E12138F92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65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DCAF was designed for systems in which the main data transfer is tags.</a:t>
            </a:r>
          </a:p>
          <a:p>
            <a:r>
              <a:rPr lang="en-US" dirty="0"/>
              <a:t>LabVIEW offers many options to manage tags. </a:t>
            </a:r>
          </a:p>
          <a:p>
            <a:endParaRPr lang="en-US" dirty="0"/>
          </a:p>
          <a:p>
            <a:r>
              <a:rPr lang="en-US" dirty="0"/>
              <a:t>But for design we had 3 main guidelines and they could not be achieved with the current options.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What's the need?</a:t>
            </a:r>
          </a:p>
          <a:p>
            <a:r>
              <a:rPr lang="en-US" dirty="0"/>
              <a:t>Limited Solutions:</a:t>
            </a:r>
          </a:p>
          <a:p>
            <a:pPr lvl="1"/>
            <a:r>
              <a:rPr lang="en-US" dirty="0"/>
              <a:t>Variables</a:t>
            </a:r>
          </a:p>
          <a:p>
            <a:pPr lvl="1"/>
            <a:r>
              <a:rPr lang="en-US" dirty="0"/>
              <a:t>CVT</a:t>
            </a:r>
          </a:p>
          <a:p>
            <a:r>
              <a:rPr lang="en-US" dirty="0"/>
              <a:t>Scope</a:t>
            </a:r>
          </a:p>
          <a:p>
            <a:r>
              <a:rPr lang="en-US" dirty="0"/>
              <a:t>Data Types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3976-BA5C-4172-B420-FFE6D6004C7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228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Major issue with clustersauruses: data copies of the cluster and accidentally stomping on data, especially if sending the whole cluster into every user of the cluster</a:t>
            </a:r>
          </a:p>
          <a:p>
            <a:r>
              <a:rPr lang="en-US" dirty="0"/>
              <a:t>Solution: break up the cluster such that each user of the cluster gets the minimum data set it needs and prevent useless data copies when getting/setting the values from the main cluster</a:t>
            </a:r>
          </a:p>
          <a:p>
            <a:endParaRPr lang="en-US" dirty="0"/>
          </a:p>
          <a:p>
            <a:r>
              <a:rPr lang="en-US" dirty="0"/>
              <a:t>Each DCAF module gets a “mini” tag bus containing only the data used by that module.  Scripting templates take care of all data access operations on the mini-tag bus in the module for most common use cases.</a:t>
            </a:r>
          </a:p>
          <a:p>
            <a:endParaRPr lang="en-US" dirty="0"/>
          </a:p>
          <a:p>
            <a:r>
              <a:rPr lang="en-US" dirty="0"/>
              <a:t>Use of in-place operations, plus never branching the main tag bus wire, prevent copies of the main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3976-BA5C-4172-B420-FFE6D6004C7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442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3976-BA5C-4172-B420-FFE6D6004C7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996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3976-BA5C-4172-B420-FFE6D6004C7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42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3976-BA5C-4172-B420-FFE6D6004C7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188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compare between expected and read values to demo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3976-BA5C-4172-B420-FFE6D6004C7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00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208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4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65278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38157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233057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9088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2956674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677729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659148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7125602" y="6405933"/>
            <a:ext cx="2216460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825223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2956674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870931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27513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74848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08832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px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16269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8545927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87071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87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122283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7019586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46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474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08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5090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446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1191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indent="0" algn="r">
              <a:buFontTx/>
              <a:buNone/>
              <a:defRPr sz="14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ni.com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714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3277743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indent="0" algn="ctr">
              <a:spcAft>
                <a:spcPts val="800"/>
              </a:spcAft>
              <a:buNone/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80373"/>
            <a:ext cx="1188720" cy="28803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781203" y="6400800"/>
            <a:ext cx="1825580" cy="243840"/>
          </a:xfrm>
        </p:spPr>
        <p:txBody>
          <a:bodyPr vert="horz" lIns="0" tIns="45720" rIns="0" bIns="45720" rtlCol="0" anchor="ctr"/>
          <a:lstStyle>
            <a:lvl1pPr marL="1219170" marR="0" indent="-121917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 lang="en-US" sz="1600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 algn="r" defTabSz="609550"/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5428116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F116-C4F1-40C7-B0A7-E9F919C6FA99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EEE53-453A-4892-9A82-5BC724B35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53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indent="0" algn="r">
              <a:buFontTx/>
              <a:buNone/>
              <a:defRPr sz="14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1205841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948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8158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4412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2DDAC-9A8A-4A69-9EB2-688886144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D232DC-A75D-43DE-8D4A-9C85DB794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19B53-CEB1-4560-8199-471B86B34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F116-C4F1-40C7-B0A7-E9F919C6FA99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D7807-D3EF-4319-A657-C91282D16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F23E2-E1E9-45FB-8FFE-F2C06E7AF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EEE53-453A-4892-9A82-5BC724B35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206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  <p:sp>
        <p:nvSpPr>
          <p:cNvPr id="4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7616358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616710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9223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28553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20990571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443426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608803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2 Line Heading with Subhead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690407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fidenti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3459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3828645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94743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258358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9854099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Product Focused with Image R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3828645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660289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Product Focused with Image L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42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633307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33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684783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406794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203713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518741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  <p:sp>
        <p:nvSpPr>
          <p:cNvPr id="5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2833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410115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614278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8956238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805062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1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3366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266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2 Line Heading with Subhead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254933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ustomer Confidenti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572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3363852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948672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6767545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633691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6900844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452871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Product Focused with Image R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3363851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39294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Product Focused with Image L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6767545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70236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64033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695189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98364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746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6161324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chemeClr val="accent2"/>
                </a:solidFill>
              </a:rPr>
              <a:t>NI CUSTOMER CONFIDENTIAL</a:t>
            </a:r>
            <a:endParaRPr lang="en-US" sz="1333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1236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666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9"/>
            <a:ext cx="12224985" cy="68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722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89647"/>
            <a:ext cx="12192000" cy="5741309"/>
          </a:xfrm>
          <a:prstGeom prst="rect">
            <a:avLst/>
          </a:prstGeom>
          <a:solidFill>
            <a:srgbClr val="27A2DA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301835" y="979225"/>
            <a:ext cx="7681469" cy="5633804"/>
            <a:chOff x="1100447" y="0"/>
            <a:chExt cx="7012960" cy="5143500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1100447" y="0"/>
              <a:ext cx="2345635" cy="5143500"/>
              <a:chOff x="2146852" y="-10945"/>
              <a:chExt cx="2345635" cy="5143500"/>
            </a:xfrm>
          </p:grpSpPr>
          <p:pic>
            <p:nvPicPr>
              <p:cNvPr id="2" name="Picture 1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2146852" y="-10945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473" y="1197375"/>
                <a:ext cx="1842906" cy="3271158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1" name="Group 10"/>
            <p:cNvGrpSpPr/>
            <p:nvPr userDrawn="1"/>
          </p:nvGrpSpPr>
          <p:grpSpPr>
            <a:xfrm>
              <a:off x="3446082" y="0"/>
              <a:ext cx="2345635" cy="5143500"/>
              <a:chOff x="3710608" y="0"/>
              <a:chExt cx="2345635" cy="5143500"/>
            </a:xfrm>
          </p:grpSpPr>
          <p:pic>
            <p:nvPicPr>
              <p:cNvPr id="8" name="Picture 7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9582" y="1197375"/>
                <a:ext cx="1859563" cy="3300725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2" name="Group 11"/>
            <p:cNvGrpSpPr/>
            <p:nvPr userDrawn="1"/>
          </p:nvGrpSpPr>
          <p:grpSpPr>
            <a:xfrm>
              <a:off x="5767772" y="0"/>
              <a:ext cx="2345635" cy="5143500"/>
              <a:chOff x="3710608" y="0"/>
              <a:chExt cx="2345635" cy="5143500"/>
            </a:xfrm>
          </p:grpSpPr>
          <p:pic>
            <p:nvPicPr>
              <p:cNvPr id="13" name="Picture 12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4145" y="1197376"/>
                <a:ext cx="1864999" cy="3310375"/>
              </a:xfrm>
              <a:prstGeom prst="roundRect">
                <a:avLst>
                  <a:gd name="adj" fmla="val 167"/>
                </a:avLst>
              </a:prstGeom>
            </p:spPr>
          </p:pic>
        </p:grpSp>
      </p:grpSp>
      <p:sp>
        <p:nvSpPr>
          <p:cNvPr id="16" name="Rectangle 15"/>
          <p:cNvSpPr/>
          <p:nvPr/>
        </p:nvSpPr>
        <p:spPr>
          <a:xfrm>
            <a:off x="0" y="5450563"/>
            <a:ext cx="12192000" cy="1407437"/>
          </a:xfrm>
          <a:prstGeom prst="rect">
            <a:avLst/>
          </a:prstGeom>
          <a:solidFill>
            <a:srgbClr val="064EA4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153377" y="198399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</a:rPr>
              <a:t>Download and Login to the NIWeek Mobile App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31994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VIEW </a:t>
            </a:r>
            <a:b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WEEKLY SCHEDULE</a:t>
            </a:r>
            <a:endParaRPr lang="en-US" sz="1467" dirty="0"/>
          </a:p>
        </p:txBody>
      </p:sp>
      <p:sp>
        <p:nvSpPr>
          <p:cNvPr id="25" name="TextBox 24"/>
          <p:cNvSpPr txBox="1"/>
          <p:nvPr/>
        </p:nvSpPr>
        <p:spPr>
          <a:xfrm>
            <a:off x="505056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dirty="0"/>
              <a:t>FIND </a:t>
            </a:r>
            <a:br>
              <a:rPr lang="en-US" sz="1600" dirty="0"/>
            </a:br>
            <a:r>
              <a:rPr lang="en-US" sz="1600" dirty="0"/>
              <a:t>YOUR SESSION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3437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dirty="0"/>
              <a:t>BUILD </a:t>
            </a:r>
            <a:br>
              <a:rPr lang="en-US" sz="1600" dirty="0"/>
            </a:br>
            <a:r>
              <a:rPr lang="en-US" sz="1600" dirty="0"/>
              <a:t>YOUR SCHEDULE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53377" y="5916707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</a:rPr>
              <a:t>More Information </a:t>
            </a:r>
            <a:r>
              <a:rPr lang="en-US" sz="3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at ni.com/niweek</a:t>
            </a:r>
          </a:p>
        </p:txBody>
      </p:sp>
    </p:spTree>
    <p:extLst>
      <p:ext uri="{BB962C8B-B14F-4D97-AF65-F5344CB8AC3E}">
        <p14:creationId xmlns:p14="http://schemas.microsoft.com/office/powerpoint/2010/main" val="15481823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V="1">
            <a:off x="0" y="-38810"/>
            <a:ext cx="12192000" cy="5910443"/>
          </a:xfrm>
          <a:prstGeom prst="rect">
            <a:avLst/>
          </a:prstGeom>
          <a:solidFill>
            <a:srgbClr val="0A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24336" y="1794748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551768" y="2437843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3551768" y="2852710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9765792" y="6400800"/>
            <a:ext cx="182880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467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9630766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V="1">
            <a:off x="0" y="-38810"/>
            <a:ext cx="12192000" cy="5910443"/>
          </a:xfrm>
          <a:prstGeom prst="rect">
            <a:avLst/>
          </a:prstGeom>
          <a:solidFill>
            <a:srgbClr val="0A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24336" y="404099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551768" y="1047193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3551768" y="1462061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824336" y="3180200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3551768" y="3823295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21" hasCustomPrompt="1"/>
          </p:nvPr>
        </p:nvSpPr>
        <p:spPr>
          <a:xfrm>
            <a:off x="3551768" y="4238162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9765792" y="6400800"/>
            <a:ext cx="182880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467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37793386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495552"/>
            <a:ext cx="12203992" cy="43624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2400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609601" y="2806059"/>
            <a:ext cx="10972799" cy="1879647"/>
          </a:xfrm>
        </p:spPr>
        <p:txBody>
          <a:bodyPr vert="horz" lIns="0" tIns="45717" rIns="0" bIns="45717" rtlCol="0" anchor="b">
            <a:noAutofit/>
          </a:bodyPr>
          <a:lstStyle>
            <a:lvl1pPr algn="ctr">
              <a:buFontTx/>
              <a:buNone/>
              <a:defRPr lang="en-US" sz="3733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1" y="4685705"/>
            <a:ext cx="10972799" cy="771275"/>
          </a:xfrm>
        </p:spPr>
        <p:txBody>
          <a:bodyPr vert="horz" lIns="0" tIns="45717" rIns="0" bIns="45717" rtlCol="0">
            <a:noAutofit/>
          </a:bodyPr>
          <a:lstStyle>
            <a:lvl1pPr marL="0" indent="0" algn="ctr">
              <a:buFontTx/>
              <a:buNone/>
              <a:defRPr lang="en-US" sz="2133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3988115" y="344808"/>
            <a:ext cx="1829251" cy="1828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866701"/>
            <a:ext cx="3088216" cy="6850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Title</a:t>
            </a: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467">
                <a:solidFill>
                  <a:schemeClr val="bg1"/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9671112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4357722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49572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415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065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8158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289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99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65278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38157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538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68944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008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701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826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072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87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3902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74848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08832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px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660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247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00783503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1166782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8017174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75160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8" y="1121384"/>
            <a:ext cx="10887473" cy="4949008"/>
          </a:xfrm>
        </p:spPr>
        <p:txBody>
          <a:bodyPr/>
          <a:lstStyle>
            <a:lvl1pPr>
              <a:defRPr b="0" i="0">
                <a:latin typeface="+mn-lt"/>
                <a:cs typeface="Univers LT Std 45 Light"/>
              </a:defRPr>
            </a:lvl1pPr>
            <a:lvl2pPr>
              <a:defRPr b="0" i="0">
                <a:latin typeface="+mn-lt"/>
                <a:cs typeface="Univers LT Std 45 Light"/>
              </a:defRPr>
            </a:lvl2pPr>
            <a:lvl3pPr>
              <a:defRPr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4144975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610351" y="2742683"/>
            <a:ext cx="3600451" cy="814711"/>
          </a:xfrm>
          <a:prstGeom prst="rect">
            <a:avLst/>
          </a:prstGeom>
        </p:spPr>
        <p:txBody>
          <a:bodyPr vert="horz" lIns="0" tIns="60956" rIns="0" bIns="60956" rtlCol="0" anchor="ctr">
            <a:noAutofit/>
          </a:bodyPr>
          <a:lstStyle>
            <a:lvl1pPr algn="l" defTabSz="457174" rtl="0" eaLnBrk="1" latinLnBrk="0" hangingPunct="1">
              <a:spcBef>
                <a:spcPct val="0"/>
              </a:spcBef>
              <a:buNone/>
              <a:defRPr sz="2800" b="0" i="0" kern="1200" spc="-50">
                <a:solidFill>
                  <a:schemeClr val="accent1"/>
                </a:solidFill>
                <a:latin typeface="+mn-lt"/>
                <a:ea typeface="+mj-ea"/>
                <a:cs typeface="Univers LT Std 45 Light"/>
              </a:defRPr>
            </a:lvl1pPr>
          </a:lstStyle>
          <a:p>
            <a:r>
              <a:rPr lang="en-US" sz="3733" dirty="0"/>
              <a:t>Before you go,</a:t>
            </a:r>
          </a:p>
          <a:p>
            <a:r>
              <a:rPr lang="en-US" sz="3733" dirty="0"/>
              <a:t>take the survey.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361951"/>
            <a:ext cx="3233291" cy="57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745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5373" cy="68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8473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0864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282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Developing and Giving Your Presentation Tips</a:t>
            </a:r>
          </a:p>
        </p:txBody>
      </p:sp>
      <p:sp>
        <p:nvSpPr>
          <p:cNvPr id="7" name="Rectangle 6"/>
          <p:cNvSpPr/>
          <p:nvPr/>
        </p:nvSpPr>
        <p:spPr>
          <a:xfrm>
            <a:off x="486449" y="1200469"/>
            <a:ext cx="5511031" cy="2964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Tips for Developing</a:t>
            </a:r>
            <a:br>
              <a:rPr lang="en-US" sz="2400" dirty="0">
                <a:solidFill>
                  <a:srgbClr val="0070C0"/>
                </a:solidFill>
              </a:rPr>
            </a:br>
            <a:endParaRPr lang="en-US" sz="1067" dirty="0">
              <a:solidFill>
                <a:srgbClr val="0070C0"/>
              </a:solidFill>
            </a:endParaRPr>
          </a:p>
          <a:p>
            <a:pPr lvl="0"/>
            <a:r>
              <a:rPr lang="en-US" sz="2133" dirty="0"/>
              <a:t>Follow the “six by six rule” </a:t>
            </a:r>
            <a:br>
              <a:rPr lang="en-US" sz="2133" dirty="0"/>
            </a:br>
            <a:r>
              <a:rPr lang="en-US" sz="2133" dirty="0"/>
              <a:t>(six lines/six words per line)  </a:t>
            </a:r>
          </a:p>
          <a:p>
            <a:pPr lvl="0"/>
            <a:r>
              <a:rPr lang="en-US" sz="2133" dirty="0"/>
              <a:t>Use bullet points</a:t>
            </a:r>
          </a:p>
          <a:p>
            <a:pPr lvl="0"/>
            <a:r>
              <a:rPr lang="en-US" sz="2133" dirty="0"/>
              <a:t>Capitalize the first letter after a bullet point</a:t>
            </a:r>
          </a:p>
          <a:p>
            <a:pPr lvl="0"/>
            <a:r>
              <a:rPr lang="en-US" sz="2133" dirty="0"/>
              <a:t>Do not use end punctuation</a:t>
            </a:r>
          </a:p>
          <a:p>
            <a:pPr lvl="0"/>
            <a:r>
              <a:rPr lang="en-US" sz="2133" dirty="0"/>
              <a:t>Use active voice </a:t>
            </a:r>
          </a:p>
          <a:p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116397" y="1200836"/>
            <a:ext cx="5468120" cy="390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Tips for Giving Your Presentation</a:t>
            </a:r>
            <a:br>
              <a:rPr lang="en-US" sz="2400" dirty="0">
                <a:solidFill>
                  <a:srgbClr val="0070C0"/>
                </a:solidFill>
              </a:rPr>
            </a:br>
            <a:endParaRPr lang="en-US" sz="1067" dirty="0">
              <a:solidFill>
                <a:srgbClr val="0070C0"/>
              </a:solidFill>
            </a:endParaRPr>
          </a:p>
          <a:p>
            <a:r>
              <a:rPr lang="en-US" sz="2133" dirty="0"/>
              <a:t>Help your audience know you</a:t>
            </a:r>
          </a:p>
          <a:p>
            <a:r>
              <a:rPr lang="en-US" sz="2133" dirty="0"/>
              <a:t>Know your audience</a:t>
            </a:r>
          </a:p>
          <a:p>
            <a:r>
              <a:rPr lang="en-US" sz="2133" dirty="0"/>
              <a:t>Know the story</a:t>
            </a:r>
          </a:p>
          <a:p>
            <a:r>
              <a:rPr lang="en-US" sz="2133" dirty="0"/>
              <a:t>Know your story</a:t>
            </a:r>
          </a:p>
          <a:p>
            <a:r>
              <a:rPr lang="en-US" sz="2133" dirty="0"/>
              <a:t>Know your #1 goal</a:t>
            </a:r>
          </a:p>
          <a:p>
            <a:r>
              <a:rPr lang="en-US" sz="2133" dirty="0"/>
              <a:t>Know what you don’t know</a:t>
            </a:r>
          </a:p>
          <a:p>
            <a:r>
              <a:rPr lang="en-US" sz="2133" dirty="0"/>
              <a:t>Know when to tell or show</a:t>
            </a:r>
          </a:p>
          <a:p>
            <a:r>
              <a:rPr lang="en-US" sz="2133" dirty="0"/>
              <a:t>Simple is better</a:t>
            </a:r>
          </a:p>
          <a:p>
            <a:r>
              <a:rPr lang="en-US" sz="2133" dirty="0"/>
              <a:t>Know your timing</a:t>
            </a:r>
          </a:p>
          <a:p>
            <a:r>
              <a:rPr lang="en-US" sz="2133" dirty="0"/>
              <a:t>Suggest what the audience can do next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029061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3821-DB47-49D7-A186-A615F7487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8CE27-2114-4696-A6DD-6B45C53E4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7FAE6-FDD3-41DF-A4B8-ED1DC2B43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9FEBF-240A-491C-BB8B-C2CB806F5AB6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34E56-AE5C-4A62-9218-E2EA52C86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7244-BC12-4C5A-86A1-D04A96828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4B9AD-B9A0-4B51-BC30-2ED4B7255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72252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661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866262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265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8236028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5699363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449359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8158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692866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19271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92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3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0190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5876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0416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4038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1984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image" Target="../media/image16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notesSlide" Target="../notesSlides/notesSlide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slideLayout" Target="../slideLayouts/slideLayout2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CD00C2-8CDB-4371-A683-CB27A1869A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DCAF Components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4CE6EAC-97BB-41C3-8F0C-79958D701E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1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Editor Framework (CEF)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Open Source Library</a:t>
            </a:r>
          </a:p>
          <a:p>
            <a:r>
              <a:rPr lang="en-US" dirty="0"/>
              <a:t>Tools to manage tree control and subpanels</a:t>
            </a:r>
          </a:p>
          <a:p>
            <a:r>
              <a:rPr lang="en-US" dirty="0"/>
              <a:t>Can be extended and customized</a:t>
            </a:r>
          </a:p>
          <a:p>
            <a:r>
              <a:rPr lang="en-US" dirty="0"/>
              <a:t>3 starting templates available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604" y="975360"/>
            <a:ext cx="5389563" cy="298412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1159067" y="6011333"/>
            <a:ext cx="762000" cy="711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575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Module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6197600" y="1214324"/>
          <a:ext cx="5389033" cy="5200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8399" y="1214323"/>
            <a:ext cx="5668003" cy="50157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133" dirty="0"/>
              <a:t>Editor Node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User interface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Runs on PC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Creates or modifies the configuration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Contains the configuration class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33" dirty="0"/>
          </a:p>
          <a:p>
            <a:r>
              <a:rPr lang="en-US" sz="2133" dirty="0"/>
              <a:t>Configuration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Created on PC, passed to runtime system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Provides data access and serialization/</a:t>
            </a:r>
            <a:r>
              <a:rPr lang="en-US" sz="2133" dirty="0" err="1"/>
              <a:t>unserialization</a:t>
            </a:r>
            <a:r>
              <a:rPr lang="en-US" sz="2133" dirty="0"/>
              <a:t> methods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Data storage only, no editor or runtime logic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33" dirty="0"/>
          </a:p>
          <a:p>
            <a:r>
              <a:rPr lang="en-US" sz="2133" dirty="0"/>
              <a:t>Runtime Node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Initializes runtime based on configuration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Provides execution logic</a:t>
            </a:r>
          </a:p>
        </p:txBody>
      </p:sp>
    </p:spTree>
    <p:extLst>
      <p:ext uri="{BB962C8B-B14F-4D97-AF65-F5344CB8AC3E}">
        <p14:creationId xmlns:p14="http://schemas.microsoft.com/office/powerpoint/2010/main" val="3172493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What type of module do I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Do we really need a custom module??</a:t>
            </a:r>
          </a:p>
          <a:p>
            <a:pPr lvl="1"/>
            <a:r>
              <a:rPr lang="en-US" dirty="0"/>
              <a:t>Use Existing modules</a:t>
            </a:r>
          </a:p>
          <a:p>
            <a:pPr lvl="1"/>
            <a:r>
              <a:rPr lang="en-US" dirty="0"/>
              <a:t>Modify </a:t>
            </a:r>
            <a:r>
              <a:rPr lang="en-US"/>
              <a:t>Existing modules</a:t>
            </a:r>
            <a:endParaRPr lang="en-US" dirty="0"/>
          </a:p>
          <a:p>
            <a:r>
              <a:rPr lang="en-US"/>
              <a:t>When </a:t>
            </a:r>
            <a:r>
              <a:rPr lang="en-US" dirty="0"/>
              <a:t>do you define the inputs and outputs</a:t>
            </a:r>
          </a:p>
          <a:p>
            <a:r>
              <a:rPr lang="en-US" dirty="0"/>
              <a:t>What is the module doing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330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Template to Choose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  <a:p>
            <a:pPr lvl="1"/>
            <a:r>
              <a:rPr lang="en-US" dirty="0"/>
              <a:t>Unknown number of Channels.</a:t>
            </a:r>
          </a:p>
          <a:p>
            <a:pPr lvl="1"/>
            <a:r>
              <a:rPr lang="en-US" dirty="0"/>
              <a:t>Final user defines the inputs</a:t>
            </a:r>
          </a:p>
          <a:p>
            <a:pPr lvl="1"/>
            <a:r>
              <a:rPr lang="en-US" dirty="0"/>
              <a:t>Modbus</a:t>
            </a:r>
          </a:p>
          <a:p>
            <a:pPr lvl="1"/>
            <a:r>
              <a:rPr lang="en-US" dirty="0"/>
              <a:t>Needs more codding</a:t>
            </a:r>
          </a:p>
          <a:p>
            <a:endParaRPr lang="en-US" dirty="0"/>
          </a:p>
          <a:p>
            <a:r>
              <a:rPr lang="en-US" dirty="0"/>
              <a:t>Static Template</a:t>
            </a:r>
          </a:p>
          <a:p>
            <a:pPr lvl="1"/>
            <a:r>
              <a:rPr lang="en-US" dirty="0"/>
              <a:t>Number of channels decided by module developer</a:t>
            </a:r>
          </a:p>
          <a:p>
            <a:pPr lvl="1"/>
            <a:r>
              <a:rPr lang="en-US" dirty="0"/>
              <a:t>Mostly Scripted</a:t>
            </a:r>
          </a:p>
          <a:p>
            <a:pPr lvl="1"/>
            <a:r>
              <a:rPr lang="en-US" dirty="0"/>
              <a:t>PID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668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123" y="142829"/>
            <a:ext cx="11198942" cy="964092"/>
          </a:xfrm>
        </p:spPr>
        <p:txBody>
          <a:bodyPr>
            <a:normAutofit/>
          </a:bodyPr>
          <a:lstStyle/>
          <a:p>
            <a:r>
              <a:rPr lang="en-US" dirty="0"/>
              <a:t>Tag Bus Module Runtime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9177" y="2021321"/>
            <a:ext cx="772604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9389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I define the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Configuration </a:t>
            </a:r>
          </a:p>
          <a:p>
            <a:pPr lvl="1"/>
            <a:r>
              <a:rPr lang="en-US" dirty="0"/>
              <a:t> Unknown number of inputs. Final user defines the inputs</a:t>
            </a:r>
          </a:p>
          <a:p>
            <a:pPr lvl="1"/>
            <a:r>
              <a:rPr lang="en-US" dirty="0"/>
              <a:t>Dynamic Template</a:t>
            </a:r>
          </a:p>
          <a:p>
            <a:pPr lvl="1"/>
            <a:r>
              <a:rPr lang="en-US" dirty="0"/>
              <a:t>Modbus</a:t>
            </a:r>
          </a:p>
          <a:p>
            <a:endParaRPr lang="en-US" dirty="0"/>
          </a:p>
          <a:p>
            <a:r>
              <a:rPr lang="en-US" dirty="0"/>
              <a:t>Development</a:t>
            </a:r>
          </a:p>
          <a:p>
            <a:pPr lvl="1"/>
            <a:r>
              <a:rPr lang="en-US" dirty="0"/>
              <a:t>Always the same number of inputs</a:t>
            </a:r>
          </a:p>
          <a:p>
            <a:pPr lvl="1"/>
            <a:r>
              <a:rPr lang="en-US" dirty="0"/>
              <a:t>Static Template</a:t>
            </a:r>
          </a:p>
          <a:p>
            <a:pPr lvl="1"/>
            <a:r>
              <a:rPr lang="en-US" dirty="0"/>
              <a:t>PID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728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module doing?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910103" y="2841804"/>
            <a:ext cx="1828800" cy="771787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019932" y="2841803"/>
            <a:ext cx="1828800" cy="771787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154929" y="2841803"/>
            <a:ext cx="1828800" cy="771787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851379" y="1367438"/>
            <a:ext cx="6165907" cy="771787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</a:t>
            </a:r>
          </a:p>
        </p:txBody>
      </p:sp>
      <p:sp>
        <p:nvSpPr>
          <p:cNvPr id="8" name="Up Arrow 7"/>
          <p:cNvSpPr/>
          <p:nvPr/>
        </p:nvSpPr>
        <p:spPr>
          <a:xfrm>
            <a:off x="3637381" y="2160918"/>
            <a:ext cx="251671" cy="6808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 rot="10800000">
            <a:off x="7916437" y="2153688"/>
            <a:ext cx="251671" cy="6808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10800000">
            <a:off x="5270319" y="2160918"/>
            <a:ext cx="251671" cy="6808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6157663" y="2139225"/>
            <a:ext cx="251671" cy="6808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loud 11"/>
          <p:cNvSpPr/>
          <p:nvPr/>
        </p:nvSpPr>
        <p:spPr>
          <a:xfrm>
            <a:off x="4951828" y="4146698"/>
            <a:ext cx="1896903" cy="839972"/>
          </a:xfrm>
          <a:prstGeom prst="cloud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3" name="Cloud 12"/>
          <p:cNvSpPr/>
          <p:nvPr/>
        </p:nvSpPr>
        <p:spPr>
          <a:xfrm>
            <a:off x="3076489" y="4146698"/>
            <a:ext cx="1373453" cy="839972"/>
          </a:xfrm>
          <a:prstGeom prst="cloud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Cloud 13"/>
          <p:cNvSpPr/>
          <p:nvPr/>
        </p:nvSpPr>
        <p:spPr>
          <a:xfrm>
            <a:off x="7355545" y="4146698"/>
            <a:ext cx="1373453" cy="839972"/>
          </a:xfrm>
          <a:prstGeom prst="cloud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5" name="Up Arrow 14"/>
          <p:cNvSpPr/>
          <p:nvPr/>
        </p:nvSpPr>
        <p:spPr>
          <a:xfrm>
            <a:off x="3634917" y="3620820"/>
            <a:ext cx="251671" cy="680885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 rot="10800000">
            <a:off x="7913973" y="3613590"/>
            <a:ext cx="251671" cy="680885"/>
          </a:xfrm>
          <a:prstGeom prst="upArrow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/>
          <p:cNvSpPr/>
          <p:nvPr/>
        </p:nvSpPr>
        <p:spPr>
          <a:xfrm rot="10800000">
            <a:off x="5281302" y="3620820"/>
            <a:ext cx="251671" cy="680885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>
            <a:off x="6168646" y="3599127"/>
            <a:ext cx="251671" cy="680885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83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</a:t>
            </a:r>
            <a:r>
              <a:rPr lang="en-US" baseline="0" dirty="0"/>
              <a:t>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r>
              <a:rPr lang="en-US" baseline="0" dirty="0"/>
              <a:t> Class:</a:t>
            </a:r>
          </a:p>
          <a:p>
            <a:pPr lvl="1"/>
            <a:r>
              <a:rPr lang="en-US" dirty="0"/>
              <a:t>Select module options (number of instances, allowable</a:t>
            </a:r>
            <a:r>
              <a:rPr lang="en-US" baseline="0" dirty="0"/>
              <a:t> targets)</a:t>
            </a:r>
          </a:p>
          <a:p>
            <a:pPr lvl="1"/>
            <a:r>
              <a:rPr lang="en-US" baseline="0" dirty="0"/>
              <a:t>Update validate.vi with validation rules</a:t>
            </a:r>
          </a:p>
          <a:p>
            <a:pPr lvl="1"/>
            <a:r>
              <a:rPr lang="en-US" baseline="0" dirty="0"/>
              <a:t>Update get default error list.vi</a:t>
            </a:r>
            <a:r>
              <a:rPr lang="en-US" dirty="0"/>
              <a:t> with </a:t>
            </a:r>
            <a:r>
              <a:rPr lang="en-US" baseline="0" dirty="0"/>
              <a:t>default error classifications</a:t>
            </a:r>
          </a:p>
          <a:p>
            <a:pPr lvl="0"/>
            <a:r>
              <a:rPr lang="en-US" dirty="0"/>
              <a:t>Editor Class:</a:t>
            </a:r>
          </a:p>
          <a:p>
            <a:pPr lvl="1"/>
            <a:r>
              <a:rPr lang="en-US" dirty="0"/>
              <a:t>Select module glyph</a:t>
            </a:r>
          </a:p>
          <a:p>
            <a:pPr lvl="0"/>
            <a:r>
              <a:rPr lang="en-US" dirty="0"/>
              <a:t>Runtime</a:t>
            </a:r>
          </a:p>
          <a:p>
            <a:pPr lvl="1"/>
            <a:r>
              <a:rPr lang="en-US" dirty="0"/>
              <a:t>Implement User Input.vi,</a:t>
            </a:r>
            <a:r>
              <a:rPr lang="en-US" baseline="0" dirty="0"/>
              <a:t> User Process.vi, and/or User Output.vi with custom logic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638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ni.com/DCAF</a:t>
            </a:r>
          </a:p>
          <a:p>
            <a:pPr lvl="1"/>
            <a:r>
              <a:rPr lang="en-US" dirty="0"/>
              <a:t>Getting started material</a:t>
            </a:r>
          </a:p>
          <a:p>
            <a:pPr lvl="1"/>
            <a:r>
              <a:rPr lang="en-US" dirty="0"/>
              <a:t>Support forum</a:t>
            </a:r>
          </a:p>
          <a:p>
            <a:r>
              <a:rPr lang="en-US" dirty="0"/>
              <a:t>github.com/LabVIEW-DCAF</a:t>
            </a:r>
          </a:p>
          <a:p>
            <a:pPr lvl="1"/>
            <a:r>
              <a:rPr lang="en-US" dirty="0"/>
              <a:t>Issue reporting</a:t>
            </a:r>
          </a:p>
          <a:p>
            <a:pPr lvl="1"/>
            <a:r>
              <a:rPr lang="en-US" dirty="0"/>
              <a:t>Pull requests welcome!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300" y="365760"/>
            <a:ext cx="6006951" cy="39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03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354BF-0DCD-40E5-B09B-00D44198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Tag Bus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3BC4A6-AEEA-483C-8872-3590A3E54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349" y="1127760"/>
            <a:ext cx="5389033" cy="5201073"/>
          </a:xfrm>
        </p:spPr>
        <p:txBody>
          <a:bodyPr/>
          <a:lstStyle/>
          <a:p>
            <a:r>
              <a:rPr lang="en-US" b="1" dirty="0"/>
              <a:t>Requirements</a:t>
            </a:r>
          </a:p>
          <a:p>
            <a:r>
              <a:rPr lang="en-US" dirty="0"/>
              <a:t>Flexibility</a:t>
            </a:r>
          </a:p>
          <a:p>
            <a:r>
              <a:rPr lang="en-US" dirty="0"/>
              <a:t>Scope</a:t>
            </a:r>
          </a:p>
          <a:p>
            <a:r>
              <a:rPr lang="en-US" dirty="0"/>
              <a:t>Performance</a:t>
            </a:r>
          </a:p>
          <a:p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AFD3C19-782B-4305-8DD3-85C7A8119C6D}"/>
              </a:ext>
            </a:extLst>
          </p:cNvPr>
          <p:cNvSpPr txBox="1">
            <a:spLocks/>
          </p:cNvSpPr>
          <p:nvPr/>
        </p:nvSpPr>
        <p:spPr>
          <a:xfrm>
            <a:off x="6277350" y="975360"/>
            <a:ext cx="5389033" cy="52010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lang="en-US" sz="24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  <a:lvl2pPr marL="609585" indent="-24383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2133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2pPr>
            <a:lvl3pPr marL="975336" indent="-24383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867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3pPr>
            <a:lvl4pPr marL="1219170" indent="-24383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6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2133" b="0" i="0" kern="1200" baseline="0">
                <a:solidFill>
                  <a:schemeClr val="bg2">
                    <a:lumMod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5688AF0-DE3D-488E-B656-88DABF2E6018}"/>
              </a:ext>
            </a:extLst>
          </p:cNvPr>
          <p:cNvSpPr txBox="1">
            <a:spLocks/>
          </p:cNvSpPr>
          <p:nvPr/>
        </p:nvSpPr>
        <p:spPr>
          <a:xfrm>
            <a:off x="776068" y="1127761"/>
            <a:ext cx="5389033" cy="52010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lang="en-US" sz="24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  <a:lvl2pPr marL="609585" indent="-24383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2133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2pPr>
            <a:lvl3pPr marL="975336" indent="-24383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867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3pPr>
            <a:lvl4pPr marL="1219170" indent="-24383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6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2133" b="0" i="0" kern="1200" baseline="0">
                <a:solidFill>
                  <a:schemeClr val="bg2">
                    <a:lumMod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Current Options</a:t>
            </a:r>
          </a:p>
          <a:p>
            <a:r>
              <a:rPr lang="en-US" dirty="0"/>
              <a:t>Local Variable</a:t>
            </a:r>
          </a:p>
          <a:p>
            <a:r>
              <a:rPr lang="en-US" dirty="0"/>
              <a:t>Global Variable</a:t>
            </a:r>
          </a:p>
          <a:p>
            <a:r>
              <a:rPr lang="en-US" dirty="0"/>
              <a:t>Single </a:t>
            </a:r>
          </a:p>
          <a:p>
            <a:r>
              <a:rPr lang="en-US" dirty="0"/>
              <a:t>Functional Global Variable</a:t>
            </a:r>
          </a:p>
          <a:p>
            <a:r>
              <a:rPr lang="en-US" dirty="0"/>
              <a:t>Current Value Table (CVT)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037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512267" y="1328421"/>
            <a:ext cx="4293785" cy="38665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dirty="0">
                <a:solidFill>
                  <a:schemeClr val="tx1"/>
                </a:solidFill>
              </a:rPr>
              <a:t>Configuration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363027" y="1221308"/>
            <a:ext cx="4324635" cy="407399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dirty="0">
                <a:solidFill>
                  <a:schemeClr val="tx1"/>
                </a:solidFill>
              </a:rPr>
              <a:t>Runtime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DCAF Components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003690" y="2294068"/>
            <a:ext cx="3146791" cy="7454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069242" y="2306098"/>
            <a:ext cx="3040298" cy="77178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Configuration Editor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69242" y="3549541"/>
            <a:ext cx="8081239" cy="771787"/>
          </a:xfrm>
          <a:prstGeom prst="round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Modules</a:t>
            </a: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57C38CE8-432D-4D98-B407-7BA4A56CFC2A}"/>
              </a:ext>
            </a:extLst>
          </p:cNvPr>
          <p:cNvSpPr/>
          <p:nvPr/>
        </p:nvSpPr>
        <p:spPr>
          <a:xfrm>
            <a:off x="138742" y="2308357"/>
            <a:ext cx="1836344" cy="74543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Templates</a:t>
            </a: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5CA9D76B-CE32-4B67-902D-A4228EC01D85}"/>
              </a:ext>
            </a:extLst>
          </p:cNvPr>
          <p:cNvSpPr/>
          <p:nvPr/>
        </p:nvSpPr>
        <p:spPr>
          <a:xfrm>
            <a:off x="114954" y="3549540"/>
            <a:ext cx="1840338" cy="77178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037570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47" y="1698167"/>
            <a:ext cx="11611853" cy="44268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Bus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CVT on the wire</a:t>
            </a:r>
          </a:p>
          <a:p>
            <a:r>
              <a:rPr lang="en-US" dirty="0"/>
              <a:t>Controlled Scope</a:t>
            </a:r>
          </a:p>
          <a:p>
            <a:r>
              <a:rPr lang="en-US" dirty="0"/>
              <a:t>Data Protection</a:t>
            </a:r>
          </a:p>
          <a:p>
            <a:r>
              <a:rPr lang="en-US" dirty="0"/>
              <a:t>Fast</a:t>
            </a:r>
          </a:p>
          <a:p>
            <a:r>
              <a:rPr lang="en-US" dirty="0"/>
              <a:t>Reduced memory copies</a:t>
            </a:r>
          </a:p>
          <a:p>
            <a:r>
              <a:rPr lang="en-US" dirty="0"/>
              <a:t>Filtering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967" y="668676"/>
            <a:ext cx="73152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47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2ADDA-5D85-403F-9ECC-0CC26EC5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CF67CA-0607-48A5-9CD6-F7AF36ACA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856" y="1527787"/>
            <a:ext cx="11843397" cy="413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78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A002-E536-4215-9933-666E9951C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Bus Duplication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4E2B7-BC9A-4A5A-952C-34DF65BDC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385F4-5534-4FA3-BE22-E875438F3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48" y="1215025"/>
            <a:ext cx="11966051" cy="451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37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</p:spPr>
        <p:txBody>
          <a:bodyPr/>
          <a:lstStyle/>
          <a:p>
            <a:r>
              <a:rPr lang="en-US" dirty="0"/>
              <a:t>DCAF Module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6197600" y="1214324"/>
          <a:ext cx="5389033" cy="5200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8400" y="1214322"/>
            <a:ext cx="5640170" cy="337464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133" dirty="0"/>
              <a:t>Configuration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Created on PC, passed to runtime system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Provides data access and serialization/deserialization methods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Data storage only, no editor or runtime logic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33" dirty="0"/>
          </a:p>
          <a:p>
            <a:r>
              <a:rPr lang="en-US" sz="2133" dirty="0"/>
              <a:t>Runtime Node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Initializes runtime based on configuration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Provides execution logic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2628801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</p:spPr>
        <p:txBody>
          <a:bodyPr/>
          <a:lstStyle/>
          <a:p>
            <a:r>
              <a:rPr lang="en-US" dirty="0"/>
              <a:t>DCAF Module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6197600" y="1214324"/>
          <a:ext cx="5389033" cy="5200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8399" y="1214323"/>
            <a:ext cx="5668003" cy="20617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133" dirty="0"/>
              <a:t>Editor Node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User interface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Runs on PC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Creates or modifies the configuration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Contains the configuration class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3400752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3CD179-C730-4EDC-A30C-364B17D88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Runtime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B6CBB2A-2E24-44DB-9858-C1ADD063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74" y="1610314"/>
            <a:ext cx="10873780" cy="360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17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7C608-12F8-46E5-B352-CD1FDB57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Runtime Test Harness Example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AC999B3F-3466-485C-A45C-0B6C3881A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1682" y="1386269"/>
            <a:ext cx="10814881" cy="459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8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4C4EA-06A6-47F5-8D8B-33044B02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DCAF Execution Engine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96A39-D1B2-499E-B5EB-ADEA7B958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778" y="1067748"/>
            <a:ext cx="10789382" cy="1783364"/>
          </a:xfrm>
        </p:spPr>
        <p:txBody>
          <a:bodyPr/>
          <a:lstStyle/>
          <a:p>
            <a:r>
              <a:rPr lang="en-US" dirty="0"/>
              <a:t>Can execute have multiple engines at the same time</a:t>
            </a:r>
          </a:p>
          <a:p>
            <a:r>
              <a:rPr lang="en-US" dirty="0"/>
              <a:t>Each Engine is a different thread</a:t>
            </a:r>
          </a:p>
          <a:p>
            <a:r>
              <a:rPr lang="en-US" dirty="0"/>
              <a:t>Engine controls modules execution and data transfer</a:t>
            </a:r>
          </a:p>
          <a:p>
            <a:r>
              <a:rPr lang="en-US" dirty="0"/>
              <a:t>Provides API to control and get access to the engines</a:t>
            </a:r>
          </a:p>
          <a:p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37F51C1-7A11-48E9-8658-4D80E9CDB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367" y="3161105"/>
            <a:ext cx="41148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74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4C4EA-06A6-47F5-8D8B-33044B02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DCAF Execution Engine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96A39-D1B2-499E-B5EB-ADEA7B958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778" y="1067748"/>
            <a:ext cx="10789382" cy="1783364"/>
          </a:xfrm>
        </p:spPr>
        <p:txBody>
          <a:bodyPr/>
          <a:lstStyle/>
          <a:p>
            <a:r>
              <a:rPr lang="en-US" dirty="0"/>
              <a:t>Can execute multiple engines at the same time</a:t>
            </a:r>
          </a:p>
          <a:p>
            <a:r>
              <a:rPr lang="en-US" dirty="0"/>
              <a:t>Each Engine is a different thread</a:t>
            </a:r>
          </a:p>
          <a:p>
            <a:r>
              <a:rPr lang="en-US" dirty="0"/>
              <a:t>Engine controls modules execution and data transfer</a:t>
            </a:r>
          </a:p>
          <a:p>
            <a:r>
              <a:rPr lang="en-US" dirty="0"/>
              <a:t>Provides API to control and get access to the engines</a:t>
            </a:r>
          </a:p>
          <a:p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2BF823A-59D3-48A0-BA8B-3A2327C8D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2" y="3350907"/>
            <a:ext cx="11978674" cy="260689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37F51C1-7A11-48E9-8658-4D80E9CDB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753" y="311959"/>
            <a:ext cx="41148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96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3FCD-8C80-4BE3-9DDF-B5EB21447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Engine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70ADEF-63E4-42BE-85CD-64E231591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366" y="1852246"/>
            <a:ext cx="10039187" cy="257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Bus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CVT on the wire</a:t>
            </a:r>
          </a:p>
          <a:p>
            <a:r>
              <a:rPr lang="en-US" dirty="0"/>
              <a:t>Not a Global</a:t>
            </a:r>
          </a:p>
          <a:p>
            <a:r>
              <a:rPr lang="en-US" dirty="0"/>
              <a:t>Data Protection</a:t>
            </a:r>
          </a:p>
          <a:p>
            <a:r>
              <a:rPr lang="en-US" dirty="0"/>
              <a:t>Fast</a:t>
            </a:r>
          </a:p>
          <a:p>
            <a:r>
              <a:rPr lang="en-US" dirty="0"/>
              <a:t>Reduced memory </a:t>
            </a:r>
          </a:p>
          <a:p>
            <a:r>
              <a:rPr lang="en-US" dirty="0"/>
              <a:t>Filtering</a:t>
            </a:r>
          </a:p>
          <a:p>
            <a:r>
              <a:rPr lang="en-US" dirty="0"/>
              <a:t>Tag Manipulation</a:t>
            </a:r>
          </a:p>
          <a:p>
            <a:r>
              <a:rPr lang="en-US" dirty="0"/>
              <a:t>Tags are Objects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53" y="108585"/>
            <a:ext cx="7315200" cy="866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293" y="1001010"/>
            <a:ext cx="7258050" cy="27670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786" y="3768051"/>
            <a:ext cx="6909127" cy="241206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159067" y="6011333"/>
            <a:ext cx="762000" cy="711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180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DCAF Execution Engine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8212"/>
            <a:ext cx="12192000" cy="51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1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9AB03-ECC0-4D6D-B88F-C0A113EB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4007-1CD1-4FD4-B785-98126E88F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778" y="1121384"/>
            <a:ext cx="5550237" cy="3128563"/>
          </a:xfrm>
        </p:spPr>
        <p:txBody>
          <a:bodyPr/>
          <a:lstStyle/>
          <a:p>
            <a:r>
              <a:rPr lang="en-US" dirty="0"/>
              <a:t>Creates DVRs</a:t>
            </a:r>
          </a:p>
          <a:p>
            <a:r>
              <a:rPr lang="en-US" dirty="0"/>
              <a:t>Creates RT FIFOs</a:t>
            </a:r>
          </a:p>
          <a:p>
            <a:pPr lvl="1"/>
            <a:r>
              <a:rPr lang="en-US" dirty="0"/>
              <a:t>Command FIFO</a:t>
            </a:r>
          </a:p>
          <a:p>
            <a:pPr lvl="1"/>
            <a:r>
              <a:rPr lang="en-US" dirty="0"/>
              <a:t>Input, Output and Process Buffer</a:t>
            </a:r>
          </a:p>
          <a:p>
            <a:r>
              <a:rPr lang="en-US" dirty="0"/>
              <a:t>Launches Asynchronous Worker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5592E-9FAC-4D4A-B945-2AFA0AE49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21" y="1121384"/>
            <a:ext cx="1049547" cy="1049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5F4075-4109-4A50-9CAD-95A2D4897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33" y="3374330"/>
            <a:ext cx="12192000" cy="262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36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38F4D-E039-4D41-AD2F-DEAA12B9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Module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C24D00-9DDC-4E06-BF0B-F9955E292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367" y="1178169"/>
            <a:ext cx="10743460" cy="45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26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4D4F6-B078-440E-A62C-88BAF7EB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Module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9277822-CD7A-4B4E-BBE3-F36CEC261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83926"/>
            <a:ext cx="12192000" cy="429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45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70674-494F-4B65-AB8C-080D39AF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Module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8E9C25-EABF-45AA-BE88-8BDA79F72677}"/>
              </a:ext>
            </a:extLst>
          </p:cNvPr>
          <p:cNvSpPr/>
          <p:nvPr/>
        </p:nvSpPr>
        <p:spPr>
          <a:xfrm>
            <a:off x="910167" y="1202195"/>
            <a:ext cx="10034954" cy="2226805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546658-809B-4314-BA5E-C6A9B2D45796}"/>
              </a:ext>
            </a:extLst>
          </p:cNvPr>
          <p:cNvSpPr/>
          <p:nvPr/>
        </p:nvSpPr>
        <p:spPr>
          <a:xfrm>
            <a:off x="1163843" y="1796564"/>
            <a:ext cx="3450818" cy="112541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 0 ms on Input Buffer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Get DVR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Polling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2EBC76-33C6-43A7-86B7-266E138F2D40}"/>
              </a:ext>
            </a:extLst>
          </p:cNvPr>
          <p:cNvSpPr/>
          <p:nvPr/>
        </p:nvSpPr>
        <p:spPr>
          <a:xfrm>
            <a:off x="5107030" y="1796563"/>
            <a:ext cx="2579077" cy="112541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Lock DVR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Transfer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5B869E2-94B0-4CD9-B7F6-ED25B8F3A5D4}"/>
              </a:ext>
            </a:extLst>
          </p:cNvPr>
          <p:cNvSpPr/>
          <p:nvPr/>
        </p:nvSpPr>
        <p:spPr>
          <a:xfrm>
            <a:off x="8178477" y="1796562"/>
            <a:ext cx="2579077" cy="112541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Write DVR to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Command FIFO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Polling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293326-0975-4A81-BEF5-648AC9CD6932}"/>
              </a:ext>
            </a:extLst>
          </p:cNvPr>
          <p:cNvSpPr/>
          <p:nvPr/>
        </p:nvSpPr>
        <p:spPr>
          <a:xfrm>
            <a:off x="910167" y="3728523"/>
            <a:ext cx="10034954" cy="2226805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FC4115-A66D-4044-9B0D-A5A365788B40}"/>
              </a:ext>
            </a:extLst>
          </p:cNvPr>
          <p:cNvSpPr/>
          <p:nvPr/>
        </p:nvSpPr>
        <p:spPr>
          <a:xfrm>
            <a:off x="1163843" y="4322892"/>
            <a:ext cx="3450818" cy="112541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 -1 on Command FIFO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Get DVR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Blocking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A067EF-268A-4997-84DC-CEA5CA7676C3}"/>
              </a:ext>
            </a:extLst>
          </p:cNvPr>
          <p:cNvSpPr/>
          <p:nvPr/>
        </p:nvSpPr>
        <p:spPr>
          <a:xfrm>
            <a:off x="5107030" y="4322891"/>
            <a:ext cx="2579077" cy="112541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Lock DVR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Run Module Input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9DC3EB-1542-4C44-AA6A-C985C948CBFA}"/>
              </a:ext>
            </a:extLst>
          </p:cNvPr>
          <p:cNvSpPr/>
          <p:nvPr/>
        </p:nvSpPr>
        <p:spPr>
          <a:xfrm>
            <a:off x="8178477" y="4322890"/>
            <a:ext cx="2579077" cy="112541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Write DVR to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Input Buffer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Blocking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5AAE91-D932-4DA3-9D41-30E083DDE967}"/>
              </a:ext>
            </a:extLst>
          </p:cNvPr>
          <p:cNvSpPr txBox="1"/>
          <p:nvPr/>
        </p:nvSpPr>
        <p:spPr>
          <a:xfrm>
            <a:off x="1472877" y="1305492"/>
            <a:ext cx="171580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Engine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A7B4B6-F42E-48C0-8C36-1315A4F0CCDC}"/>
              </a:ext>
            </a:extLst>
          </p:cNvPr>
          <p:cNvSpPr txBox="1"/>
          <p:nvPr/>
        </p:nvSpPr>
        <p:spPr>
          <a:xfrm>
            <a:off x="1472877" y="3714023"/>
            <a:ext cx="339546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Async Worker</a:t>
            </a:r>
          </a:p>
        </p:txBody>
      </p:sp>
    </p:spTree>
    <p:extLst>
      <p:ext uri="{BB962C8B-B14F-4D97-AF65-F5344CB8AC3E}">
        <p14:creationId xmlns:p14="http://schemas.microsoft.com/office/powerpoint/2010/main" val="1634529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75" y="318381"/>
            <a:ext cx="10972800" cy="609600"/>
          </a:xfrm>
        </p:spPr>
        <p:txBody>
          <a:bodyPr/>
          <a:lstStyle/>
          <a:p>
            <a:r>
              <a:rPr lang="en-US" dirty="0"/>
              <a:t>DCAF Package Dependency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5361"/>
            <a:ext cx="12192000" cy="52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61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5"/>
          <p:cNvSpPr/>
          <p:nvPr/>
        </p:nvSpPr>
        <p:spPr>
          <a:xfrm>
            <a:off x="7282433" y="2993212"/>
            <a:ext cx="1828800" cy="771787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27" name="Rounded Rectangle 5"/>
          <p:cNvSpPr/>
          <p:nvPr/>
        </p:nvSpPr>
        <p:spPr>
          <a:xfrm>
            <a:off x="7214696" y="2917507"/>
            <a:ext cx="1828800" cy="771787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24" name="Rounded Rectangle 4"/>
          <p:cNvSpPr/>
          <p:nvPr/>
        </p:nvSpPr>
        <p:spPr>
          <a:xfrm>
            <a:off x="5147436" y="3017116"/>
            <a:ext cx="1828800" cy="771787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23" name="Rounded Rectangle 4"/>
          <p:cNvSpPr/>
          <p:nvPr/>
        </p:nvSpPr>
        <p:spPr>
          <a:xfrm>
            <a:off x="5079705" y="2925481"/>
            <a:ext cx="1828800" cy="771787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20" name="Rounded Rectangle 3"/>
          <p:cNvSpPr/>
          <p:nvPr/>
        </p:nvSpPr>
        <p:spPr>
          <a:xfrm>
            <a:off x="3216361" y="3017125"/>
            <a:ext cx="1662545" cy="771787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9" name="Rounded Rectangle 3"/>
          <p:cNvSpPr/>
          <p:nvPr/>
        </p:nvSpPr>
        <p:spPr>
          <a:xfrm>
            <a:off x="3140652" y="2933449"/>
            <a:ext cx="1662545" cy="771787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DCAF Engine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910103" y="2841805"/>
            <a:ext cx="1828800" cy="771787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019932" y="2841804"/>
            <a:ext cx="1828800" cy="771787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154929" y="2841804"/>
            <a:ext cx="1828800" cy="771787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851380" y="1367439"/>
            <a:ext cx="6165907" cy="771787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</a:t>
            </a:r>
          </a:p>
        </p:txBody>
      </p:sp>
      <p:sp>
        <p:nvSpPr>
          <p:cNvPr id="12" name="Up Arrow 11"/>
          <p:cNvSpPr/>
          <p:nvPr/>
        </p:nvSpPr>
        <p:spPr>
          <a:xfrm>
            <a:off x="3637382" y="2160919"/>
            <a:ext cx="251671" cy="6808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rot="10800000">
            <a:off x="7916438" y="2153688"/>
            <a:ext cx="251671" cy="6808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10800000">
            <a:off x="5270321" y="2160919"/>
            <a:ext cx="251671" cy="6808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6157665" y="2139226"/>
            <a:ext cx="251671" cy="6808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loud 13"/>
          <p:cNvSpPr/>
          <p:nvPr/>
        </p:nvSpPr>
        <p:spPr>
          <a:xfrm>
            <a:off x="4951830" y="4146699"/>
            <a:ext cx="1896903" cy="839972"/>
          </a:xfrm>
          <a:prstGeom prst="cloud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Outside?</a:t>
            </a:r>
          </a:p>
        </p:txBody>
      </p:sp>
      <p:sp>
        <p:nvSpPr>
          <p:cNvPr id="16" name="Cloud 15"/>
          <p:cNvSpPr/>
          <p:nvPr/>
        </p:nvSpPr>
        <p:spPr>
          <a:xfrm>
            <a:off x="3076490" y="4146699"/>
            <a:ext cx="1373453" cy="839972"/>
          </a:xfrm>
          <a:prstGeom prst="cloud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7" name="Cloud 16"/>
          <p:cNvSpPr/>
          <p:nvPr/>
        </p:nvSpPr>
        <p:spPr>
          <a:xfrm>
            <a:off x="7355546" y="4146699"/>
            <a:ext cx="1373453" cy="839972"/>
          </a:xfrm>
          <a:prstGeom prst="cloud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21" name="Up Arrow 20"/>
          <p:cNvSpPr/>
          <p:nvPr/>
        </p:nvSpPr>
        <p:spPr>
          <a:xfrm>
            <a:off x="3634918" y="3620820"/>
            <a:ext cx="251671" cy="680885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rot="10800000">
            <a:off x="7913974" y="3613591"/>
            <a:ext cx="251671" cy="680885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rot="10800000">
            <a:off x="5281303" y="3620820"/>
            <a:ext cx="251671" cy="680885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>
            <a:off x="6168647" y="3599128"/>
            <a:ext cx="251671" cy="680885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/>
          <p:cNvSpPr/>
          <p:nvPr/>
        </p:nvSpPr>
        <p:spPr>
          <a:xfrm>
            <a:off x="422850" y="2898576"/>
            <a:ext cx="1593727" cy="795691"/>
          </a:xfrm>
          <a:prstGeom prst="roundRect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Init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9" name="Rectangle: Rounded Corners 28"/>
          <p:cNvSpPr/>
          <p:nvPr/>
        </p:nvSpPr>
        <p:spPr>
          <a:xfrm>
            <a:off x="9921467" y="2938427"/>
            <a:ext cx="1593727" cy="795691"/>
          </a:xfrm>
          <a:prstGeom prst="roundRect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Close</a:t>
            </a:r>
          </a:p>
        </p:txBody>
      </p:sp>
    </p:spTree>
    <p:extLst>
      <p:ext uri="{BB962C8B-B14F-4D97-AF65-F5344CB8AC3E}">
        <p14:creationId xmlns:p14="http://schemas.microsoft.com/office/powerpoint/2010/main" val="4063207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Engine Execution Model</a:t>
            </a:r>
          </a:p>
        </p:txBody>
      </p:sp>
      <p:sp>
        <p:nvSpPr>
          <p:cNvPr id="7" name="Rounded Rectangle 6"/>
          <p:cNvSpPr/>
          <p:nvPr>
            <p:custDataLst>
              <p:tags r:id="rId2"/>
            </p:custDataLst>
          </p:nvPr>
        </p:nvSpPr>
        <p:spPr>
          <a:xfrm>
            <a:off x="479973" y="1356477"/>
            <a:ext cx="11248071" cy="440818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DCAF Execution Engine</a:t>
            </a:r>
          </a:p>
        </p:txBody>
      </p:sp>
      <p:sp>
        <p:nvSpPr>
          <p:cNvPr id="9" name="Rectangle 8"/>
          <p:cNvSpPr/>
          <p:nvPr>
            <p:custDataLst>
              <p:tags r:id="rId3"/>
            </p:custDataLst>
          </p:nvPr>
        </p:nvSpPr>
        <p:spPr>
          <a:xfrm>
            <a:off x="561996" y="1881260"/>
            <a:ext cx="11064712" cy="377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15" name="Rounded Rectangle 114"/>
          <p:cNvSpPr/>
          <p:nvPr>
            <p:custDataLst>
              <p:tags r:id="rId4"/>
            </p:custDataLst>
          </p:nvPr>
        </p:nvSpPr>
        <p:spPr>
          <a:xfrm>
            <a:off x="3823994" y="2196130"/>
            <a:ext cx="7701381" cy="3253657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dirty="0">
              <a:solidFill>
                <a:prstClr val="black"/>
              </a:solidFill>
            </a:endParaRPr>
          </a:p>
        </p:txBody>
      </p:sp>
      <p:sp>
        <p:nvSpPr>
          <p:cNvPr id="11" name="Rounded Rectangle 10"/>
          <p:cNvSpPr/>
          <p:nvPr>
            <p:custDataLst>
              <p:tags r:id="rId5"/>
            </p:custDataLst>
          </p:nvPr>
        </p:nvSpPr>
        <p:spPr>
          <a:xfrm>
            <a:off x="4723347" y="3140740"/>
            <a:ext cx="1418676" cy="209913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Inputs</a:t>
            </a:r>
          </a:p>
        </p:txBody>
      </p:sp>
      <p:sp>
        <p:nvSpPr>
          <p:cNvPr id="12" name="Rounded Rectangle 11"/>
          <p:cNvSpPr/>
          <p:nvPr>
            <p:custDataLst>
              <p:tags r:id="rId6"/>
            </p:custDataLst>
          </p:nvPr>
        </p:nvSpPr>
        <p:spPr>
          <a:xfrm>
            <a:off x="4824681" y="3665523"/>
            <a:ext cx="1216008" cy="629740"/>
          </a:xfrm>
          <a:prstGeom prst="roundRect">
            <a:avLst>
              <a:gd name="adj" fmla="val 0"/>
            </a:avLst>
          </a:prstGeom>
          <a:solidFill>
            <a:srgbClr val="F5D7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>
                <a:solidFill>
                  <a:prstClr val="black"/>
                </a:solidFill>
              </a:rPr>
              <a:t>Plugin1</a:t>
            </a:r>
          </a:p>
        </p:txBody>
      </p:sp>
      <p:sp>
        <p:nvSpPr>
          <p:cNvPr id="13" name="Rounded Rectangle 12"/>
          <p:cNvSpPr/>
          <p:nvPr>
            <p:custDataLst>
              <p:tags r:id="rId7"/>
            </p:custDataLst>
          </p:nvPr>
        </p:nvSpPr>
        <p:spPr>
          <a:xfrm>
            <a:off x="4824681" y="4400221"/>
            <a:ext cx="1216008" cy="629740"/>
          </a:xfrm>
          <a:prstGeom prst="roundRect">
            <a:avLst>
              <a:gd name="adj" fmla="val 0"/>
            </a:avLst>
          </a:prstGeom>
          <a:solidFill>
            <a:srgbClr val="F5D7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>
                <a:solidFill>
                  <a:prstClr val="black"/>
                </a:solidFill>
              </a:rPr>
              <a:t>Plugin2</a:t>
            </a:r>
          </a:p>
        </p:txBody>
      </p:sp>
      <p:sp>
        <p:nvSpPr>
          <p:cNvPr id="15" name="Rounded Rectangle 14"/>
          <p:cNvSpPr/>
          <p:nvPr>
            <p:custDataLst>
              <p:tags r:id="rId8"/>
            </p:custDataLst>
          </p:nvPr>
        </p:nvSpPr>
        <p:spPr>
          <a:xfrm>
            <a:off x="6237021" y="3140740"/>
            <a:ext cx="1925345" cy="209913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Process</a:t>
            </a:r>
          </a:p>
        </p:txBody>
      </p:sp>
      <p:sp>
        <p:nvSpPr>
          <p:cNvPr id="16" name="Rounded Rectangle 15"/>
          <p:cNvSpPr/>
          <p:nvPr>
            <p:custDataLst>
              <p:tags r:id="rId9"/>
            </p:custDataLst>
          </p:nvPr>
        </p:nvSpPr>
        <p:spPr>
          <a:xfrm>
            <a:off x="6338353" y="3665523"/>
            <a:ext cx="1216008" cy="629740"/>
          </a:xfrm>
          <a:prstGeom prst="roundRect">
            <a:avLst>
              <a:gd name="adj" fmla="val 0"/>
            </a:avLst>
          </a:prstGeom>
          <a:solidFill>
            <a:srgbClr val="F5D7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>
                <a:solidFill>
                  <a:prstClr val="black"/>
                </a:solidFill>
              </a:rPr>
              <a:t>Plugin3</a:t>
            </a:r>
          </a:p>
        </p:txBody>
      </p:sp>
      <p:sp>
        <p:nvSpPr>
          <p:cNvPr id="17" name="Rounded Rectangle 16"/>
          <p:cNvSpPr/>
          <p:nvPr>
            <p:custDataLst>
              <p:tags r:id="rId10"/>
            </p:custDataLst>
          </p:nvPr>
        </p:nvSpPr>
        <p:spPr>
          <a:xfrm>
            <a:off x="6845024" y="4400221"/>
            <a:ext cx="1216008" cy="629740"/>
          </a:xfrm>
          <a:prstGeom prst="roundRect">
            <a:avLst>
              <a:gd name="adj" fmla="val 0"/>
            </a:avLst>
          </a:prstGeom>
          <a:solidFill>
            <a:srgbClr val="F5D7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>
                <a:solidFill>
                  <a:prstClr val="black"/>
                </a:solidFill>
              </a:rPr>
              <a:t>Plugin4</a:t>
            </a:r>
          </a:p>
        </p:txBody>
      </p:sp>
      <p:sp>
        <p:nvSpPr>
          <p:cNvPr id="19" name="Rounded Rectangle 18"/>
          <p:cNvSpPr/>
          <p:nvPr>
            <p:custDataLst>
              <p:tags r:id="rId11"/>
            </p:custDataLst>
          </p:nvPr>
        </p:nvSpPr>
        <p:spPr>
          <a:xfrm>
            <a:off x="8277942" y="3140740"/>
            <a:ext cx="1520009" cy="209913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Outputs</a:t>
            </a:r>
          </a:p>
        </p:txBody>
      </p:sp>
      <p:sp>
        <p:nvSpPr>
          <p:cNvPr id="20" name="Rounded Rectangle 19"/>
          <p:cNvSpPr/>
          <p:nvPr>
            <p:custDataLst>
              <p:tags r:id="rId12"/>
            </p:custDataLst>
          </p:nvPr>
        </p:nvSpPr>
        <p:spPr>
          <a:xfrm>
            <a:off x="8379276" y="3665523"/>
            <a:ext cx="1317341" cy="629740"/>
          </a:xfrm>
          <a:prstGeom prst="roundRect">
            <a:avLst>
              <a:gd name="adj" fmla="val 0"/>
            </a:avLst>
          </a:prstGeom>
          <a:solidFill>
            <a:srgbClr val="F5D7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>
                <a:solidFill>
                  <a:prstClr val="black"/>
                </a:solidFill>
              </a:rPr>
              <a:t>Plugin1</a:t>
            </a:r>
          </a:p>
        </p:txBody>
      </p:sp>
      <p:sp>
        <p:nvSpPr>
          <p:cNvPr id="21" name="Rounded Rectangle 20"/>
          <p:cNvSpPr/>
          <p:nvPr>
            <p:custDataLst>
              <p:tags r:id="rId13"/>
            </p:custDataLst>
          </p:nvPr>
        </p:nvSpPr>
        <p:spPr>
          <a:xfrm>
            <a:off x="8379276" y="4400221"/>
            <a:ext cx="1317341" cy="629740"/>
          </a:xfrm>
          <a:prstGeom prst="roundRect">
            <a:avLst>
              <a:gd name="adj" fmla="val 0"/>
            </a:avLst>
          </a:prstGeom>
          <a:solidFill>
            <a:srgbClr val="F5D7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>
                <a:solidFill>
                  <a:prstClr val="black"/>
                </a:solidFill>
              </a:rPr>
              <a:t>Plugin5</a:t>
            </a:r>
          </a:p>
        </p:txBody>
      </p:sp>
      <p:sp>
        <p:nvSpPr>
          <p:cNvPr id="23" name="Rounded Rectangle 22"/>
          <p:cNvSpPr/>
          <p:nvPr>
            <p:custDataLst>
              <p:tags r:id="rId14"/>
            </p:custDataLst>
          </p:nvPr>
        </p:nvSpPr>
        <p:spPr>
          <a:xfrm>
            <a:off x="9904032" y="3140740"/>
            <a:ext cx="1520009" cy="209913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Upkeep</a:t>
            </a:r>
          </a:p>
        </p:txBody>
      </p:sp>
      <p:sp>
        <p:nvSpPr>
          <p:cNvPr id="26" name="Rounded Rectangle 25"/>
          <p:cNvSpPr/>
          <p:nvPr>
            <p:custDataLst>
              <p:tags r:id="rId15"/>
            </p:custDataLst>
          </p:nvPr>
        </p:nvSpPr>
        <p:spPr>
          <a:xfrm>
            <a:off x="10005366" y="3665523"/>
            <a:ext cx="1317341" cy="62974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b="1" dirty="0">
                <a:solidFill>
                  <a:prstClr val="white"/>
                </a:solidFill>
              </a:rPr>
              <a:t>Fault Recovery</a:t>
            </a:r>
          </a:p>
        </p:txBody>
      </p:sp>
      <p:sp>
        <p:nvSpPr>
          <p:cNvPr id="27" name="TextBox 26"/>
          <p:cNvSpPr txBox="1"/>
          <p:nvPr>
            <p:custDataLst>
              <p:tags r:id="rId16"/>
            </p:custDataLst>
          </p:nvPr>
        </p:nvSpPr>
        <p:spPr>
          <a:xfrm>
            <a:off x="6945969" y="2196129"/>
            <a:ext cx="130195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prstClr val="black"/>
                </a:solidFill>
              </a:rPr>
              <a:t>Run State</a:t>
            </a:r>
          </a:p>
        </p:txBody>
      </p:sp>
      <p:sp>
        <p:nvSpPr>
          <p:cNvPr id="49" name="Rounded Rectangle 48"/>
          <p:cNvSpPr/>
          <p:nvPr>
            <p:custDataLst>
              <p:tags r:id="rId17"/>
            </p:custDataLst>
          </p:nvPr>
        </p:nvSpPr>
        <p:spPr>
          <a:xfrm>
            <a:off x="10005366" y="4400221"/>
            <a:ext cx="1317341" cy="62974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b="1" dirty="0">
                <a:solidFill>
                  <a:prstClr val="white"/>
                </a:solidFill>
              </a:rPr>
              <a:t>House-Keeping</a:t>
            </a:r>
          </a:p>
        </p:txBody>
      </p:sp>
      <p:sp>
        <p:nvSpPr>
          <p:cNvPr id="101" name="Isosceles Triangle 100"/>
          <p:cNvSpPr/>
          <p:nvPr>
            <p:custDataLst>
              <p:tags r:id="rId18"/>
            </p:custDataLst>
          </p:nvPr>
        </p:nvSpPr>
        <p:spPr>
          <a:xfrm rot="5400000">
            <a:off x="5935733" y="3879059"/>
            <a:ext cx="209913" cy="202668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2" name="Isosceles Triangle 101"/>
          <p:cNvSpPr/>
          <p:nvPr>
            <p:custDataLst>
              <p:tags r:id="rId19"/>
            </p:custDataLst>
          </p:nvPr>
        </p:nvSpPr>
        <p:spPr>
          <a:xfrm rot="5400000">
            <a:off x="5935733" y="4613757"/>
            <a:ext cx="209913" cy="202668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5" name="Isosceles Triangle 104"/>
          <p:cNvSpPr/>
          <p:nvPr>
            <p:custDataLst>
              <p:tags r:id="rId20"/>
            </p:custDataLst>
          </p:nvPr>
        </p:nvSpPr>
        <p:spPr>
          <a:xfrm rot="5400000">
            <a:off x="6841402" y="4613757"/>
            <a:ext cx="209913" cy="202668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6" name="Isosceles Triangle 105"/>
          <p:cNvSpPr/>
          <p:nvPr>
            <p:custDataLst>
              <p:tags r:id="rId21"/>
            </p:custDataLst>
          </p:nvPr>
        </p:nvSpPr>
        <p:spPr>
          <a:xfrm rot="5400000">
            <a:off x="7956076" y="4613757"/>
            <a:ext cx="209913" cy="202668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11" name="Rounded Rectangle 110"/>
          <p:cNvSpPr/>
          <p:nvPr>
            <p:custDataLst>
              <p:tags r:id="rId22"/>
            </p:custDataLst>
          </p:nvPr>
        </p:nvSpPr>
        <p:spPr>
          <a:xfrm>
            <a:off x="682640" y="2615957"/>
            <a:ext cx="1317341" cy="734697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b="1" dirty="0">
                <a:solidFill>
                  <a:prstClr val="black"/>
                </a:solidFill>
              </a:rPr>
              <a:t>Shutdown</a:t>
            </a:r>
          </a:p>
        </p:txBody>
      </p:sp>
      <p:sp>
        <p:nvSpPr>
          <p:cNvPr id="112" name="Rounded Rectangle 111"/>
          <p:cNvSpPr/>
          <p:nvPr>
            <p:custDataLst>
              <p:tags r:id="rId23"/>
            </p:custDataLst>
          </p:nvPr>
        </p:nvSpPr>
        <p:spPr>
          <a:xfrm>
            <a:off x="2202650" y="2615957"/>
            <a:ext cx="1317341" cy="734697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b="1" dirty="0">
                <a:solidFill>
                  <a:prstClr val="black"/>
                </a:solidFill>
              </a:rPr>
              <a:t>Idle</a:t>
            </a:r>
          </a:p>
        </p:txBody>
      </p:sp>
      <p:sp>
        <p:nvSpPr>
          <p:cNvPr id="113" name="Rounded Rectangle 112"/>
          <p:cNvSpPr/>
          <p:nvPr>
            <p:custDataLst>
              <p:tags r:id="rId24"/>
            </p:custDataLst>
          </p:nvPr>
        </p:nvSpPr>
        <p:spPr>
          <a:xfrm>
            <a:off x="2202650" y="3665524"/>
            <a:ext cx="1317341" cy="734697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b="1" dirty="0">
                <a:solidFill>
                  <a:prstClr val="black"/>
                </a:solidFill>
              </a:rPr>
              <a:t>Configuring</a:t>
            </a:r>
          </a:p>
        </p:txBody>
      </p:sp>
      <p:sp>
        <p:nvSpPr>
          <p:cNvPr id="114" name="Rounded Rectangle 113"/>
          <p:cNvSpPr/>
          <p:nvPr>
            <p:custDataLst>
              <p:tags r:id="rId25"/>
            </p:custDataLst>
          </p:nvPr>
        </p:nvSpPr>
        <p:spPr>
          <a:xfrm>
            <a:off x="2202650" y="4715090"/>
            <a:ext cx="1317341" cy="734697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b="1" dirty="0">
                <a:solidFill>
                  <a:prstClr val="black"/>
                </a:solidFill>
              </a:rPr>
              <a:t>Safe State</a:t>
            </a:r>
          </a:p>
        </p:txBody>
      </p:sp>
      <p:sp>
        <p:nvSpPr>
          <p:cNvPr id="116" name="Oval 115"/>
          <p:cNvSpPr/>
          <p:nvPr>
            <p:custDataLst>
              <p:tags r:id="rId26"/>
            </p:custDataLst>
          </p:nvPr>
        </p:nvSpPr>
        <p:spPr>
          <a:xfrm>
            <a:off x="2709321" y="1986217"/>
            <a:ext cx="304001" cy="31487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18" name="Oval 117"/>
          <p:cNvSpPr/>
          <p:nvPr>
            <p:custDataLst>
              <p:tags r:id="rId27"/>
            </p:custDataLst>
          </p:nvPr>
        </p:nvSpPr>
        <p:spPr>
          <a:xfrm>
            <a:off x="1189310" y="3665523"/>
            <a:ext cx="304001" cy="31487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120" name="Straight Arrow Connector 119"/>
          <p:cNvCxnSpPr>
            <a:stCxn id="116" idx="4"/>
            <a:endCxn id="112" idx="0"/>
          </p:cNvCxnSpPr>
          <p:nvPr>
            <p:custDataLst>
              <p:tags r:id="rId28"/>
            </p:custDataLst>
          </p:nvPr>
        </p:nvCxnSpPr>
        <p:spPr>
          <a:xfrm>
            <a:off x="2861320" y="2301086"/>
            <a:ext cx="0" cy="31487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12" idx="2"/>
            <a:endCxn id="113" idx="0"/>
          </p:cNvCxnSpPr>
          <p:nvPr>
            <p:custDataLst>
              <p:tags r:id="rId29"/>
            </p:custDataLst>
          </p:nvPr>
        </p:nvCxnSpPr>
        <p:spPr>
          <a:xfrm>
            <a:off x="2861320" y="3350654"/>
            <a:ext cx="0" cy="31487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13" idx="2"/>
            <a:endCxn id="114" idx="0"/>
          </p:cNvCxnSpPr>
          <p:nvPr>
            <p:custDataLst>
              <p:tags r:id="rId30"/>
            </p:custDataLst>
          </p:nvPr>
        </p:nvCxnSpPr>
        <p:spPr>
          <a:xfrm>
            <a:off x="2861320" y="4400221"/>
            <a:ext cx="0" cy="31487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1"/>
            <a:endCxn id="111" idx="3"/>
          </p:cNvCxnSpPr>
          <p:nvPr>
            <p:custDataLst>
              <p:tags r:id="rId31"/>
            </p:custDataLst>
          </p:nvPr>
        </p:nvCxnSpPr>
        <p:spPr>
          <a:xfrm flipH="1">
            <a:off x="1999982" y="2983304"/>
            <a:ext cx="202668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11" idx="2"/>
            <a:endCxn id="118" idx="0"/>
          </p:cNvCxnSpPr>
          <p:nvPr>
            <p:custDataLst>
              <p:tags r:id="rId32"/>
            </p:custDataLst>
          </p:nvPr>
        </p:nvCxnSpPr>
        <p:spPr>
          <a:xfrm>
            <a:off x="1341311" y="3350654"/>
            <a:ext cx="0" cy="31487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5" idx="1"/>
            <a:endCxn id="114" idx="3"/>
          </p:cNvCxnSpPr>
          <p:nvPr>
            <p:custDataLst>
              <p:tags r:id="rId33"/>
            </p:custDataLst>
          </p:nvPr>
        </p:nvCxnSpPr>
        <p:spPr>
          <a:xfrm flipH="1">
            <a:off x="3519992" y="3822957"/>
            <a:ext cx="304001" cy="125948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endCxn id="102" idx="0"/>
          </p:cNvCxnSpPr>
          <p:nvPr/>
        </p:nvCxnSpPr>
        <p:spPr>
          <a:xfrm>
            <a:off x="6142023" y="2720914"/>
            <a:ext cx="0" cy="1994177"/>
          </a:xfrm>
          <a:prstGeom prst="line">
            <a:avLst/>
          </a:prstGeom>
          <a:ln w="635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6338353" y="2876249"/>
            <a:ext cx="0" cy="1889220"/>
          </a:xfrm>
          <a:prstGeom prst="line">
            <a:avLst/>
          </a:prstGeom>
          <a:ln w="635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8162365" y="2825870"/>
            <a:ext cx="0" cy="1889220"/>
          </a:xfrm>
          <a:prstGeom prst="line">
            <a:avLst/>
          </a:prstGeom>
          <a:ln w="635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8379276" y="2914033"/>
            <a:ext cx="0" cy="1872427"/>
          </a:xfrm>
          <a:prstGeom prst="line">
            <a:avLst/>
          </a:prstGeom>
          <a:ln w="635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05" idx="3"/>
          </p:cNvCxnSpPr>
          <p:nvPr/>
        </p:nvCxnSpPr>
        <p:spPr>
          <a:xfrm flipH="1">
            <a:off x="6338354" y="4715089"/>
            <a:ext cx="506669" cy="0"/>
          </a:xfrm>
          <a:prstGeom prst="line">
            <a:avLst/>
          </a:prstGeom>
          <a:ln w="635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endCxn id="104" idx="3"/>
          </p:cNvCxnSpPr>
          <p:nvPr/>
        </p:nvCxnSpPr>
        <p:spPr>
          <a:xfrm flipH="1">
            <a:off x="7453029" y="3980393"/>
            <a:ext cx="709337" cy="0"/>
          </a:xfrm>
          <a:prstGeom prst="line">
            <a:avLst/>
          </a:prstGeom>
          <a:ln w="635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Isosceles Triangle 103"/>
          <p:cNvSpPr/>
          <p:nvPr>
            <p:custDataLst>
              <p:tags r:id="rId34"/>
            </p:custDataLst>
          </p:nvPr>
        </p:nvSpPr>
        <p:spPr>
          <a:xfrm rot="5400000">
            <a:off x="7449406" y="3879059"/>
            <a:ext cx="209913" cy="202668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3" name="Isosceles Triangle 102"/>
          <p:cNvSpPr/>
          <p:nvPr>
            <p:custDataLst>
              <p:tags r:id="rId35"/>
            </p:custDataLst>
          </p:nvPr>
        </p:nvSpPr>
        <p:spPr>
          <a:xfrm rot="5400000">
            <a:off x="6334732" y="3879059"/>
            <a:ext cx="209913" cy="202668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7" name="Isosceles Triangle 106"/>
          <p:cNvSpPr/>
          <p:nvPr>
            <p:custDataLst>
              <p:tags r:id="rId36"/>
            </p:custDataLst>
          </p:nvPr>
        </p:nvSpPr>
        <p:spPr>
          <a:xfrm rot="5400000">
            <a:off x="8375654" y="3879059"/>
            <a:ext cx="209913" cy="202668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8" name="Isosceles Triangle 107"/>
          <p:cNvSpPr/>
          <p:nvPr>
            <p:custDataLst>
              <p:tags r:id="rId37"/>
            </p:custDataLst>
          </p:nvPr>
        </p:nvSpPr>
        <p:spPr>
          <a:xfrm rot="5400000">
            <a:off x="8375654" y="4613757"/>
            <a:ext cx="209913" cy="202668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78" name="Rectangle 77"/>
          <p:cNvSpPr/>
          <p:nvPr>
            <p:custDataLst>
              <p:tags r:id="rId38"/>
            </p:custDataLst>
          </p:nvPr>
        </p:nvSpPr>
        <p:spPr>
          <a:xfrm>
            <a:off x="5830098" y="2615956"/>
            <a:ext cx="2938685" cy="419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Tag Bus</a:t>
            </a:r>
          </a:p>
        </p:txBody>
      </p:sp>
      <p:sp>
        <p:nvSpPr>
          <p:cNvPr id="85" name="Rectangle 84"/>
          <p:cNvSpPr/>
          <p:nvPr>
            <p:custDataLst>
              <p:tags r:id="rId39"/>
            </p:custDataLst>
          </p:nvPr>
        </p:nvSpPr>
        <p:spPr>
          <a:xfrm>
            <a:off x="8101569" y="2825870"/>
            <a:ext cx="60799" cy="18892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3954940" y="3820858"/>
            <a:ext cx="645069" cy="6450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93175" y="3403367"/>
            <a:ext cx="536494" cy="42056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2133" dirty="0"/>
              <a:t>Wait</a:t>
            </a:r>
          </a:p>
        </p:txBody>
      </p:sp>
      <p:sp>
        <p:nvSpPr>
          <p:cNvPr id="50" name="Oval 49"/>
          <p:cNvSpPr/>
          <p:nvPr/>
        </p:nvSpPr>
        <p:spPr>
          <a:xfrm>
            <a:off x="11159067" y="6011333"/>
            <a:ext cx="762000" cy="711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70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Engine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02" y="1540933"/>
            <a:ext cx="11365865" cy="397894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1159067" y="6011333"/>
            <a:ext cx="762000" cy="711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07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DCAF Execution Engine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8212"/>
            <a:ext cx="12192000" cy="514157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1159067" y="6011333"/>
            <a:ext cx="762000" cy="711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36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Asynchronously?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768" y="975360"/>
            <a:ext cx="8452908" cy="504469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1159067" y="6011333"/>
            <a:ext cx="762000" cy="711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1365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bsnover\AppData\Local\Temp\PR\data\asimages\{A9BA016F-DE80-4F72-9DC9-6352109FDB92}_23.png&quot;/&gt;&lt;left val=&quot;24&quot;/&gt;&lt;top val=&quot;0&quot;/&gt;&lt;width val=&quot;656&quot;/&gt;&lt;height val=&quot;77&quot;/&gt;&lt;hasText val=&quot;1&quot;/&gt;&lt;/Image&gt;&lt;/ThreeDShapeInfo&gt;"/>
  <p:tag name="PRESENTER_SHAPETEXTINFO" val="&lt;ShapeTextInfo&gt;&lt;TableIndex row=&quot;-1&quot; col=&quot;-1&quot;&gt;&lt;linesCount val=&quot;1&quot;/&gt;&lt;lineCharCount val=&quot;37&quot;/&gt;&lt;/TableIndex&gt;&lt;/ShapeTextInfo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7F823620-2DAF-4909-AEE0-FD371ACC9B61}&quot;/&gt;&lt;isInvalidForFieldText val=&quot;0&quot;/&gt;&lt;Image&gt;&lt;filename val=&quot;C:\Users\bsnover\AppData\Local\Temp\PR\data\asimages\{7F823620-2DAF-4909-AEE0-FD371ACC9B61}_23.png&quot;/&gt;&lt;left val=&quot;375&quot;/&gt;&lt;top val=&quot;447&quot;/&gt;&lt;width val=&quot;81&quot;/&gt;&lt;height val=&quot;45&quot;/&gt;&lt;hasText val=&quot;1&quot;/&gt;&lt;/Image&gt;&lt;/ThreeDShapeInfo&gt;"/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BC4B484A-9078-4C41-9502-B58638EC59F4}&quot;/&gt;&lt;isInvalidForFieldText val=&quot;0&quot;/&gt;&lt;Image&gt;&lt;filename val=&quot;C:\Users\bsnover\AppData\Local\Temp\PR\data\asimages\{BC4B484A-9078-4C41-9502-B58638EC59F4}_23.png&quot;/&gt;&lt;left val=&quot;471&quot;/&gt;&lt;top val=&quot;375&quot;/&gt;&lt;width val=&quot;99&quot;/&gt;&lt;height val=&quot;129&quot;/&gt;&lt;hasText val=&quot;1&quot;/&gt;&lt;/Image&gt;&lt;/ThreeDShapeInfo&gt;"/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4425FBB5-210E-4AE7-8797-CADC3F825888}&quot;/&gt;&lt;isInvalidForFieldText val=&quot;0&quot;/&gt;&lt;Image&gt;&lt;filename val=&quot;C:\Users\bsnover\AppData\Local\Temp\PR\data\asimages\{4425FBB5-210E-4AE7-8797-CADC3F825888}_23.png&quot;/&gt;&lt;left val=&quot;477&quot;/&gt;&lt;top val=&quot;405&quot;/&gt;&lt;width val=&quot;87&quot;/&gt;&lt;height val=&quot;45&quot;/&gt;&lt;hasText val=&quot;1&quot;/&gt;&lt;/Image&gt;&lt;/ThreeDShapeInfo&gt;"/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BFCD46A4-1941-4A14-9FFE-787FB71AE2F7}&quot;/&gt;&lt;isInvalidForFieldText val=&quot;0&quot;/&gt;&lt;Image&gt;&lt;filename val=&quot;C:\Users\bsnover\AppData\Local\Temp\PR\data\asimages\{BFCD46A4-1941-4A14-9FFE-787FB71AE2F7}_23.png&quot;/&gt;&lt;left val=&quot;477&quot;/&gt;&lt;top val=&quot;447&quot;/&gt;&lt;width val=&quot;87&quot;/&gt;&lt;height val=&quot;45&quot;/&gt;&lt;hasText val=&quot;1&quot;/&gt;&lt;/Image&gt;&lt;/ThreeDShapeInfo&gt;"/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B6262084-4C2F-41F1-BB98-E3AA72E64AC2}&quot;/&gt;&lt;isInvalidForFieldText val=&quot;0&quot;/&gt;&lt;Image&gt;&lt;filename val=&quot;C:\Users\bsnover\AppData\Local\Temp\PR\data\asimages\{B6262084-4C2F-41F1-BB98-E3AA72E64AC2}_23.png&quot;/&gt;&lt;left val=&quot;585&quot;/&gt;&lt;top val=&quot;375&quot;/&gt;&lt;width val=&quot;99&quot;/&gt;&lt;height val=&quot;129&quot;/&gt;&lt;hasText val=&quot;1&quot;/&gt;&lt;/Image&gt;&lt;/ThreeDShapeInfo&gt;"/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30CF9C12-401C-4BC6-9301-145CAC62B1B8}&quot;/&gt;&lt;isInvalidForFieldText val=&quot;0&quot;/&gt;&lt;Image&gt;&lt;filename val=&quot;C:\Users\bsnover\AppData\Local\Temp\PR\data\asimages\{30CF9C12-401C-4BC6-9301-145CAC62B1B8}_23.png&quot;/&gt;&lt;left val=&quot;591&quot;/&gt;&lt;top val=&quot;402&quot;/&gt;&lt;width val=&quot;87&quot;/&gt;&lt;height val=&quot;55&quot;/&gt;&lt;hasText val=&quot;1&quot;/&gt;&lt;/Image&gt;&lt;/ThreeDShapeInfo&gt;"/>
  <p:tag name="PRESENTER_SHAPETEXTINFO" val="&lt;ShapeTextInfo&gt;&lt;TableIndex row=&quot;-1&quot; col=&quot;-1&quot;&gt;&lt;linesCount val=&quot;2&quot;/&gt;&lt;lineCharCount val=&quot;6&quot;/&gt;&lt;lineCharCount val=&quot;8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bsnover\AppData\Local\Temp\PR\data\asimages\{396A5EC2-CCBA-43BC-B82F-3DAEC542F118}_23.png&quot;/&gt;&lt;left val=&quot;232&quot;/&gt;&lt;top val=&quot;322&quot;/&gt;&lt;width val=&quot;79&quot;/&gt;&lt;height val=&quot;30&quot;/&gt;&lt;hasText val=&quot;1&quot;/&gt;&lt;/Image&gt;&lt;/ThreeDShapeInfo&gt;"/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31FB0760-7F39-4FE9-BE5C-FF30BF64D08A}&quot;/&gt;&lt;isInvalidForFieldText val=&quot;0&quot;/&gt;&lt;Image&gt;&lt;filename val=&quot;C:\Users\bsnover\AppData\Local\Temp\PR\data\asimages\{31FB0760-7F39-4FE9-BE5C-FF30BF64D08A}_23.png&quot;/&gt;&lt;left val=&quot;591&quot;/&gt;&lt;top val=&quot;444&quot;/&gt;&lt;width val=&quot;87&quot;/&gt;&lt;height val=&quot;55&quot;/&gt;&lt;hasText val=&quot;1&quot;/&gt;&lt;/Image&gt;&lt;/ThreeDShapeInfo&gt;"/>
  <p:tag name="PRESENTER_SHAPETEXTINFO" val="&lt;ShapeTextInfo&gt;&lt;TableIndex row=&quot;-1&quot; col=&quot;-1&quot;&gt;&lt;linesCount val=&quot;2&quot;/&gt;&lt;lineCharCount val=&quot;6&quot;/&gt;&lt;lineCharCount val=&quot;7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FB17BC88-2405-4B5C-81BE-D5B60BD3F1E3}&quot;/&gt;&lt;isInvalidForFieldText val=&quot;0&quot;/&gt;&lt;Image&gt;&lt;filename val=&quot;C:\Users\bsnover\AppData\Local\Temp\PR\data\asimages\{FB17BC88-2405-4B5C-81BE-D5B60BD3F1E3}_23.png&quot;/&gt;&lt;left val=&quot;27&quot;/&gt;&lt;top val=&quot;273&quot;/&gt;&lt;width val=&quot;675&quot;/&gt;&lt;height val=&quot;261&quot;/&gt;&lt;hasText val=&quot;1&quot;/&gt;&lt;/Image&gt;&lt;/ThreeDShapeInfo&gt;"/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A61E4B2-2238-43C0-A8EE-8810130F1DF7}&quot;/&gt;&lt;isInvalidForFieldText val=&quot;0&quot;/&gt;&lt;Image&gt;&lt;filename val=&quot;C:\Users\bsnover\AppData\Local\Temp\PR\data\asimages\{CA61E4B2-2238-43C0-A8EE-8810130F1DF7}_23.png&quot;/&gt;&lt;left val=&quot;38&quot;/&gt;&lt;top val=&quot;344&quot;/&gt;&lt;width val=&quot;89&quot;/&gt;&lt;height val=&quot;53&quot;/&gt;&lt;hasText val=&quot;1&quot;/&gt;&lt;/Image&gt;&lt;/ThreeDShapeInfo&gt;"/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BE8FAC6A-6D64-4B17-9CC8-EE625F57A2DA}&quot;/&gt;&lt;isInvalidForFieldText val=&quot;0&quot;/&gt;&lt;Image&gt;&lt;filename val=&quot;C:\Users\bsnover\AppData\Local\Temp\PR\data\asimages\{BE8FAC6A-6D64-4B17-9CC8-EE625F57A2DA}_23.png&quot;/&gt;&lt;left val=&quot;128&quot;/&gt;&lt;top val=&quot;344&quot;/&gt;&lt;width val=&quot;89&quot;/&gt;&lt;height val=&quot;53&quot;/&gt;&lt;hasText val=&quot;1&quot;/&gt;&lt;/Image&gt;&lt;/ThreeDShapeInfo&gt;"/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59F23284-CD80-461E-99E1-7A57DC873D53}&quot;/&gt;&lt;isInvalidForFieldText val=&quot;0&quot;/&gt;&lt;Image&gt;&lt;filename val=&quot;C:\Users\bsnover\AppData\Local\Temp\PR\data\asimages\{59F23284-CD80-461E-99E1-7A57DC873D53}_23.png&quot;/&gt;&lt;left val=&quot;128&quot;/&gt;&lt;top val=&quot;404&quot;/&gt;&lt;width val=&quot;89&quot;/&gt;&lt;height val=&quot;53&quot;/&gt;&lt;hasText val=&quot;1&quot;/&gt;&lt;/Image&gt;&lt;/ThreeDShapeInfo&gt;"/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35720602-5F17-4EB3-A1E7-175ABDCEACB3}&quot;/&gt;&lt;isInvalidForFieldText val=&quot;0&quot;/&gt;&lt;Image&gt;&lt;filename val=&quot;C:\Users\bsnover\AppData\Local\Temp\PR\data\asimages\{35720602-5F17-4EB3-A1E7-175ABDCEACB3}_23.png&quot;/&gt;&lt;left val=&quot;128&quot;/&gt;&lt;top val=&quot;464&quot;/&gt;&lt;width val=&quot;89&quot;/&gt;&lt;height val=&quot;53&quot;/&gt;&lt;hasText val=&quot;1&quot;/&gt;&lt;/Image&gt;&lt;/ThreeDShapeInfo&gt;"/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5B968B72-BEFD-4D2C-9BB3-15B1131854F4}&quot;/&gt;&lt;isInvalidForFieldText val=&quot;0&quot;/&gt;&lt;Image&gt;&lt;filename val=&quot;C:\Users\bsnover\AppData\Local\Temp\PR\data\asimages\{5B968B72-BEFD-4D2C-9BB3-15B1131854F4}_23.png&quot;/&gt;&lt;left val=&quot;162&quot;/&gt;&lt;top val=&quot;327&quot;/&gt;&lt;width val=&quot;16&quot;/&gt;&lt;height val=&quot;29&quot;/&gt;&lt;hasText val=&quot;1&quot;/&gt;&lt;/Image&gt;&lt;/ThreeDShapeInfo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4C09B0FB-D952-4E79-859A-62DF3A638908}&quot;/&gt;&lt;isInvalidForFieldText val=&quot;0&quot;/&gt;&lt;Image&gt;&lt;filename val=&quot;C:\Users\bsnover\AppData\Local\Temp\PR\data\asimages\{4C09B0FB-D952-4E79-859A-62DF3A638908}_23.png&quot;/&gt;&lt;left val=&quot;162&quot;/&gt;&lt;top val=&quot;383&quot;/&gt;&lt;width val=&quot;16&quot;/&gt;&lt;height val=&quot;34&quot;/&gt;&lt;hasText val=&quot;1&quot;/&gt;&lt;/Image&gt;&lt;/ThreeDShape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BCACB270-5833-4CDA-A646-040819659A95}&quot;/&gt;&lt;isInvalidForFieldText val=&quot;0&quot;/&gt;&lt;Image&gt;&lt;filename val=&quot;C:\Users\bsnover\AppData\Local\Temp\PR\data\asimages\{BCACB270-5833-4CDA-A646-040819659A95}_23.png&quot;/&gt;&lt;left val=&quot;162&quot;/&gt;&lt;top val=&quot;443&quot;/&gt;&lt;width val=&quot;16&quot;/&gt;&lt;height val=&quot;34&quot;/&gt;&lt;hasText val=&quot;1&quot;/&gt;&lt;/Image&gt;&lt;/ThreeDShapeInfo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B6FDD2F-F0AB-4573-8682-A72184C1773D}&quot;/&gt;&lt;isInvalidForFieldText val=&quot;0&quot;/&gt;&lt;Image&gt;&lt;filename val=&quot;C:\Users\bsnover\AppData\Local\Temp\PR\data\asimages\{0B6FDD2F-F0AB-4573-8682-A72184C1773D}_23.png&quot;/&gt;&lt;left val=&quot;111&quot;/&gt;&lt;top val=&quot;362&quot;/&gt;&lt;width val=&quot;24&quot;/&gt;&lt;height val=&quot;16&quot;/&gt;&lt;hasText val=&quot;1&quot;/&gt;&lt;/Image&gt;&lt;/ThreeDShapeInfo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A279D65A-FA5F-4211-BD3A-91A3F0EE1BBB}&quot;/&gt;&lt;isInvalidForFieldText val=&quot;0&quot;/&gt;&lt;Image&gt;&lt;filename val=&quot;C:\Users\bsnover\AppData\Local\Temp\PR\data\asimages\{A279D65A-FA5F-4211-BD3A-91A3F0EE1BBB}_23.png&quot;/&gt;&lt;left val=&quot;72&quot;/&gt;&lt;top val=&quot;387&quot;/&gt;&lt;width val=&quot;16&quot;/&gt;&lt;height val=&quot;29&quot;/&gt;&lt;hasText val=&quot;1&quot;/&gt;&lt;/Image&gt;&lt;/ThreeDShapeInfo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693E93E1-C246-4C89-9472-A040A520A13E}&quot;/&gt;&lt;isInvalidForFieldText val=&quot;0&quot;/&gt;&lt;Image&gt;&lt;filename val=&quot;C:\Users\bsnover\AppData\Local\Temp\PR\data\asimages\{693E93E1-C246-4C89-9472-A040A520A13E}_23.png&quot;/&gt;&lt;left val=&quot;201&quot;/&gt;&lt;top val=&quot;410&quot;/&gt;&lt;width val=&quot;34&quot;/&gt;&lt;height val=&quot;88&quot;/&gt;&lt;hasText val=&quot;1&quot;/&gt;&lt;/Image&gt;&lt;/ThreeDShapeInfo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bsnover\AppData\Local\Temp\PR\data\asimages\{4FA05CD7-F711-4EE5-A8AA-B0F6B6C12A09}_23.png&quot;/&gt;&lt;left val=&quot;311&quot;/&gt;&lt;top val=&quot;343&quot;/&gt;&lt;width val=&quot;174&quot;/&gt;&lt;height val=&quot;39&quot;/&gt;&lt;hasText val=&quot;1&quot;/&gt;&lt;/Image&gt;&lt;/ThreeDShapeInfo&gt;"/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17A057E1-197F-4EA5-9068-401F4397B633}&quot;/&gt;&lt;isInvalidForFieldText val=&quot;0&quot;/&gt;&lt;Image&gt;&lt;filename val=&quot;C:\Users\bsnover\AppData\Local\Temp\PR\data\asimages\{17A057E1-197F-4EA5-9068-401F4397B633}_23.png&quot;/&gt;&lt;left val=&quot;224&quot;/&gt;&lt;top val=&quot;320&quot;/&gt;&lt;width val=&quot;467&quot;/&gt;&lt;height val=&quot;197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94BFB2FD-1FAF-429B-BF2D-7024F320E454}&quot;/&gt;&lt;isInvalidForFieldText val=&quot;0&quot;/&gt;&lt;Image&gt;&lt;filename val=&quot;C:\Users\bsnover\AppData\Local\Temp\PR\data\asimages\{94BFB2FD-1FAF-429B-BF2D-7024F320E454}_23.png&quot;/&gt;&lt;left val=&quot;231&quot;/&gt;&lt;top val=&quot;375&quot;/&gt;&lt;width val=&quot;93&quot;/&gt;&lt;height val=&quot;129&quot;/&gt;&lt;hasText val=&quot;1&quot;/&gt;&lt;/Image&gt;&lt;/ThreeDShapeInfo&gt;"/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39864BBD-D269-4E8A-91E8-349AB830A226}&quot;/&gt;&lt;isInvalidForFieldText val=&quot;0&quot;/&gt;&lt;Image&gt;&lt;filename val=&quot;C:\Users\bsnover\AppData\Local\Temp\PR\data\asimages\{39864BBD-D269-4E8A-91E8-349AB830A226}_23.png&quot;/&gt;&lt;left val=&quot;237&quot;/&gt;&lt;top val=&quot;405&quot;/&gt;&lt;width val=&quot;81&quot;/&gt;&lt;height val=&quot;45&quot;/&gt;&lt;hasText val=&quot;1&quot;/&gt;&lt;/Image&gt;&lt;/ThreeDShapeInfo&gt;"/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3307C792-3775-4E51-922F-3F8DB34B3598}&quot;/&gt;&lt;isInvalidForFieldText val=&quot;0&quot;/&gt;&lt;Image&gt;&lt;filename val=&quot;C:\Users\bsnover\AppData\Local\Temp\PR\data\asimages\{3307C792-3775-4E51-922F-3F8DB34B3598}_23.png&quot;/&gt;&lt;left val=&quot;237&quot;/&gt;&lt;top val=&quot;447&quot;/&gt;&lt;width val=&quot;81&quot;/&gt;&lt;height val=&quot;45&quot;/&gt;&lt;hasText val=&quot;1&quot;/&gt;&lt;/Image&gt;&lt;/ThreeDShapeInfo&gt;"/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9F4B23CF-D235-4694-89B2-322E50AF3CB6}&quot;/&gt;&lt;isInvalidForFieldText val=&quot;0&quot;/&gt;&lt;Image&gt;&lt;filename val=&quot;C:\Users\bsnover\AppData\Local\Temp\PR\data\asimages\{9F4B23CF-D235-4694-89B2-322E50AF3CB6}_23.png&quot;/&gt;&lt;left val=&quot;339&quot;/&gt;&lt;top val=&quot;375&quot;/&gt;&lt;width val=&quot;123&quot;/&gt;&lt;height val=&quot;129&quot;/&gt;&lt;hasText val=&quot;1&quot;/&gt;&lt;/Image&gt;&lt;/ThreeDShapeInfo&gt;"/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B8CAADE4-9E21-48C2-A6AB-83E577FFCA7A}&quot;/&gt;&lt;isInvalidForFieldText val=&quot;0&quot;/&gt;&lt;Image&gt;&lt;filename val=&quot;C:\Users\bsnover\AppData\Local\Temp\PR\data\asimages\{B8CAADE4-9E21-48C2-A6AB-83E577FFCA7A}_23.png&quot;/&gt;&lt;left val=&quot;345&quot;/&gt;&lt;top val=&quot;405&quot;/&gt;&lt;width val=&quot;81&quot;/&gt;&lt;height val=&quot;45&quot;/&gt;&lt;hasText val=&quot;1&quot;/&gt;&lt;/Image&gt;&lt;/ThreeDShapeInfo&gt;"/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heme/theme1.xml><?xml version="1.0" encoding="utf-8"?>
<a:theme xmlns:a="http://schemas.openxmlformats.org/drawingml/2006/main" name="2017 Corporate Template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7 Corporate Template" id="{28331664-C023-C541-A80B-B2FC1F598E91}" vid="{36D5F756-5BA9-EB4E-AAF4-1242F18687D1}"/>
    </a:ext>
  </a:extLst>
</a:theme>
</file>

<file path=ppt/theme/theme2.xml><?xml version="1.0" encoding="utf-8"?>
<a:theme xmlns:a="http://schemas.openxmlformats.org/drawingml/2006/main" name="Confidential_Corporate Template_2017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31D8D8F6-EB1F-ED40-9C3A-A6475362DB47}" vid="{88E14A6D-0EF7-604C-9F69-C747A874853F}"/>
    </a:ext>
  </a:extLst>
</a:theme>
</file>

<file path=ppt/theme/theme3.xml><?xml version="1.0" encoding="utf-8"?>
<a:theme xmlns:a="http://schemas.openxmlformats.org/drawingml/2006/main" name="Customer Confidential_Corporate Template_2017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31D8D8F6-EB1F-ED40-9C3A-A6475362DB47}" vid="{651CEC8E-94E1-514B-B60B-6F5AA6D82545}"/>
    </a:ext>
  </a:extLst>
</a:theme>
</file>

<file path=ppt/theme/theme4.xml><?xml version="1.0" encoding="utf-8"?>
<a:theme xmlns:a="http://schemas.openxmlformats.org/drawingml/2006/main" name="Corporate Template_2016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8B905AF-6FFF-E043-891D-F92BF94DDD92}" vid="{E7BDBA98-48A4-F74C-B48B-063E9F08EA57}"/>
    </a:ext>
  </a:extLst>
</a:theme>
</file>

<file path=ppt/theme/theme5.xml><?xml version="1.0" encoding="utf-8"?>
<a:theme xmlns:a="http://schemas.openxmlformats.org/drawingml/2006/main" name="Corporate Template_2016 Confidential">
  <a:themeElements>
    <a:clrScheme name="Custom 1">
      <a:dk1>
        <a:srgbClr val="000000"/>
      </a:dk1>
      <a:lt1>
        <a:srgbClr val="FFFFFF"/>
      </a:lt1>
      <a:dk2>
        <a:srgbClr val="0070C0"/>
      </a:dk2>
      <a:lt2>
        <a:srgbClr val="F5F5F5"/>
      </a:lt2>
      <a:accent1>
        <a:srgbClr val="0070C0"/>
      </a:accent1>
      <a:accent2>
        <a:srgbClr val="C00000"/>
      </a:accent2>
      <a:accent3>
        <a:srgbClr val="009800"/>
      </a:accent3>
      <a:accent4>
        <a:srgbClr val="FEC313"/>
      </a:accent4>
      <a:accent5>
        <a:srgbClr val="F15A22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0A60A3"/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8B905AF-6FFF-E043-891D-F92BF94DDD92}" vid="{43DD11F3-3289-2745-8FC9-D21CE487927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DCAF 5 min 2018</Template>
  <TotalTime>2</TotalTime>
  <Words>1288</Words>
  <Application>Microsoft Office PowerPoint</Application>
  <PresentationFormat>Widescreen</PresentationFormat>
  <Paragraphs>297</Paragraphs>
  <Slides>34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Helvetica Neue Light</vt:lpstr>
      <vt:lpstr>Univers LT Std 45 Light</vt:lpstr>
      <vt:lpstr>Wingdings</vt:lpstr>
      <vt:lpstr>2017 Corporate Template</vt:lpstr>
      <vt:lpstr>Confidential_Corporate Template_2017</vt:lpstr>
      <vt:lpstr>Customer Confidential_Corporate Template_2017</vt:lpstr>
      <vt:lpstr>Corporate Template_2016</vt:lpstr>
      <vt:lpstr>Corporate Template_2016 Confidential</vt:lpstr>
      <vt:lpstr>DCAF Components</vt:lpstr>
      <vt:lpstr>DCAF Components</vt:lpstr>
      <vt:lpstr>Tag Bus </vt:lpstr>
      <vt:lpstr>DCAF Package Dependency Diagram</vt:lpstr>
      <vt:lpstr>DCAF Engine</vt:lpstr>
      <vt:lpstr>Engine Execution Model</vt:lpstr>
      <vt:lpstr>Simplified Engine</vt:lpstr>
      <vt:lpstr>DCAF Execution Engine</vt:lpstr>
      <vt:lpstr>Execute Asynchronously?</vt:lpstr>
      <vt:lpstr>Configuration Editor Framework (CEF)</vt:lpstr>
      <vt:lpstr>Anatomy of a Module</vt:lpstr>
      <vt:lpstr> What type of module do I need</vt:lpstr>
      <vt:lpstr>Which Template to Choose</vt:lpstr>
      <vt:lpstr>Tag Bus Module Runtime</vt:lpstr>
      <vt:lpstr>When do I define the inputs</vt:lpstr>
      <vt:lpstr>What is the module doing?</vt:lpstr>
      <vt:lpstr>Static Module</vt:lpstr>
      <vt:lpstr>Resources</vt:lpstr>
      <vt:lpstr>The Tag Bus</vt:lpstr>
      <vt:lpstr>Tag Bus </vt:lpstr>
      <vt:lpstr>Data Dictionary</vt:lpstr>
      <vt:lpstr>Tag Bus Duplication</vt:lpstr>
      <vt:lpstr>DCAF Module</vt:lpstr>
      <vt:lpstr>DCAF Module</vt:lpstr>
      <vt:lpstr>Module Runtime</vt:lpstr>
      <vt:lpstr>Module Runtime Test Harness Example</vt:lpstr>
      <vt:lpstr>DCAF Execution Engine Interface</vt:lpstr>
      <vt:lpstr>DCAF Execution Engine Interface</vt:lpstr>
      <vt:lpstr>Simplified Engine</vt:lpstr>
      <vt:lpstr>DCAF Execution Engine</vt:lpstr>
      <vt:lpstr>Asynchronous Modules</vt:lpstr>
      <vt:lpstr>Asynchronous Module</vt:lpstr>
      <vt:lpstr>Asynchronous Module</vt:lpstr>
      <vt:lpstr>Asynchronous Module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DCAF Components</dc:title>
  <dc:creator>Benjamin Celis</dc:creator>
  <cp:lastModifiedBy>Benjamin Celis</cp:lastModifiedBy>
  <cp:revision>1</cp:revision>
  <dcterms:created xsi:type="dcterms:W3CDTF">2018-06-06T22:58:36Z</dcterms:created>
  <dcterms:modified xsi:type="dcterms:W3CDTF">2018-06-06T23:01:24Z</dcterms:modified>
</cp:coreProperties>
</file>